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6" r:id="rId12"/>
    <p:sldId id="265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qyuan\Downloads\Databases_1\ASB_DB\db_analysis\gap_gbdt_train_tes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qyuan\Downloads\Databases_1\ASB_DB\db_analysis\gap_dip_train_tes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qyuan\Downloads\Databases_1\ASB_DB\db_analysis\Homo_train_tes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qyuan\Downloads\Databases_1\ASB_DB\db_analysis\Lumo_train_tes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Egap</a:t>
            </a:r>
            <a:r>
              <a:rPr lang="en-US" dirty="0"/>
              <a:t>/eV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gap_gbdt_train_test!$E$1</c:f>
              <c:strCache>
                <c:ptCount val="1"/>
                <c:pt idx="0">
                  <c:v>gap_gbdt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gap_gbdt_train_test!$C$2:$C$5357</c:f>
              <c:numCache>
                <c:formatCode>General</c:formatCode>
                <c:ptCount val="1072"/>
                <c:pt idx="0">
                  <c:v>1.9678185917381401</c:v>
                </c:pt>
                <c:pt idx="1">
                  <c:v>2.5290262171046902</c:v>
                </c:pt>
                <c:pt idx="2">
                  <c:v>2.5309310141263901</c:v>
                </c:pt>
                <c:pt idx="3">
                  <c:v>2.6583619348785001</c:v>
                </c:pt>
                <c:pt idx="4">
                  <c:v>2.8022829555613802</c:v>
                </c:pt>
                <c:pt idx="5">
                  <c:v>2.6348512973534501</c:v>
                </c:pt>
                <c:pt idx="6">
                  <c:v>2.5712854996005299</c:v>
                </c:pt>
                <c:pt idx="7">
                  <c:v>2.8348821960185702</c:v>
                </c:pt>
                <c:pt idx="8">
                  <c:v>2.5799931431283301</c:v>
                </c:pt>
                <c:pt idx="9">
                  <c:v>2.8196982426169801</c:v>
                </c:pt>
                <c:pt idx="10">
                  <c:v>2.49642697664749</c:v>
                </c:pt>
                <c:pt idx="11">
                  <c:v>1.69151417804671</c:v>
                </c:pt>
                <c:pt idx="12">
                  <c:v>3.02236864572646</c:v>
                </c:pt>
                <c:pt idx="13">
                  <c:v>1.97179145409769</c:v>
                </c:pt>
                <c:pt idx="14">
                  <c:v>2.5092435394649701</c:v>
                </c:pt>
                <c:pt idx="15">
                  <c:v>2.61365362764047</c:v>
                </c:pt>
                <c:pt idx="16">
                  <c:v>2.3991734829964102</c:v>
                </c:pt>
                <c:pt idx="17">
                  <c:v>2.8132491441292</c:v>
                </c:pt>
                <c:pt idx="18">
                  <c:v>3.1469423709460198</c:v>
                </c:pt>
                <c:pt idx="19">
                  <c:v>2.3629551281979699</c:v>
                </c:pt>
                <c:pt idx="20">
                  <c:v>2.6358309072503299</c:v>
                </c:pt>
                <c:pt idx="21">
                  <c:v>2.71109760099373</c:v>
                </c:pt>
                <c:pt idx="22">
                  <c:v>2.2561232266663098</c:v>
                </c:pt>
                <c:pt idx="23">
                  <c:v>2.4797191856285301</c:v>
                </c:pt>
                <c:pt idx="24">
                  <c:v>2.3224645857937198</c:v>
                </c:pt>
                <c:pt idx="25">
                  <c:v>3.05083175550795</c:v>
                </c:pt>
                <c:pt idx="26">
                  <c:v>3.3008227589138199</c:v>
                </c:pt>
                <c:pt idx="27">
                  <c:v>3.0322463788533098</c:v>
                </c:pt>
                <c:pt idx="28">
                  <c:v>2.7250298306382001</c:v>
                </c:pt>
                <c:pt idx="29">
                  <c:v>3.1000843642120599</c:v>
                </c:pt>
                <c:pt idx="30">
                  <c:v>3.1610922916786901</c:v>
                </c:pt>
                <c:pt idx="31">
                  <c:v>2.3796901306029601</c:v>
                </c:pt>
                <c:pt idx="32">
                  <c:v>2.2041494793597698</c:v>
                </c:pt>
                <c:pt idx="33">
                  <c:v>2.4324257967181802</c:v>
                </c:pt>
                <c:pt idx="34">
                  <c:v>2.2328302802294502</c:v>
                </c:pt>
                <c:pt idx="35">
                  <c:v>2.9899870963574702</c:v>
                </c:pt>
                <c:pt idx="36">
                  <c:v>2.8077796555383001</c:v>
                </c:pt>
                <c:pt idx="37">
                  <c:v>2.3914454493654902</c:v>
                </c:pt>
                <c:pt idx="38">
                  <c:v>1.77219593760896</c:v>
                </c:pt>
                <c:pt idx="39">
                  <c:v>2.5894899168508299</c:v>
                </c:pt>
                <c:pt idx="40">
                  <c:v>2.8987745304037902</c:v>
                </c:pt>
                <c:pt idx="41">
                  <c:v>1.86055130803008</c:v>
                </c:pt>
                <c:pt idx="42">
                  <c:v>2.53120312798664</c:v>
                </c:pt>
                <c:pt idx="43">
                  <c:v>2.2830080760583802</c:v>
                </c:pt>
                <c:pt idx="44">
                  <c:v>2.2409936960367598</c:v>
                </c:pt>
                <c:pt idx="45">
                  <c:v>2.1873328427967098</c:v>
                </c:pt>
                <c:pt idx="46">
                  <c:v>2.7436424186788702</c:v>
                </c:pt>
                <c:pt idx="47">
                  <c:v>2.11320902726633</c:v>
                </c:pt>
                <c:pt idx="48">
                  <c:v>2.0701878259618098</c:v>
                </c:pt>
                <c:pt idx="49">
                  <c:v>2.5231213463373998</c:v>
                </c:pt>
                <c:pt idx="50">
                  <c:v>3.0845194514061198</c:v>
                </c:pt>
                <c:pt idx="51">
                  <c:v>2.6621171061498701</c:v>
                </c:pt>
                <c:pt idx="52">
                  <c:v>2.394248222126</c:v>
                </c:pt>
                <c:pt idx="53">
                  <c:v>3.1810654490205699</c:v>
                </c:pt>
                <c:pt idx="54">
                  <c:v>2.54761159375933</c:v>
                </c:pt>
                <c:pt idx="55">
                  <c:v>1.9815331302944199</c:v>
                </c:pt>
                <c:pt idx="56">
                  <c:v>2.2340820039865701</c:v>
                </c:pt>
                <c:pt idx="57">
                  <c:v>2.3403696777977498</c:v>
                </c:pt>
                <c:pt idx="58">
                  <c:v>2.1441483731760398</c:v>
                </c:pt>
                <c:pt idx="59">
                  <c:v>2.3200699838235699</c:v>
                </c:pt>
                <c:pt idx="60">
                  <c:v>2.8931961962687902</c:v>
                </c:pt>
                <c:pt idx="61">
                  <c:v>2.3239884234110799</c:v>
                </c:pt>
                <c:pt idx="62">
                  <c:v>2.1354679410342601</c:v>
                </c:pt>
                <c:pt idx="63">
                  <c:v>2.5287541032444398</c:v>
                </c:pt>
                <c:pt idx="64">
                  <c:v>2.9385575767714101</c:v>
                </c:pt>
                <c:pt idx="65">
                  <c:v>2.1896458106087802</c:v>
                </c:pt>
                <c:pt idx="66">
                  <c:v>2.73673072662868</c:v>
                </c:pt>
                <c:pt idx="67">
                  <c:v>3.5839844418833802</c:v>
                </c:pt>
                <c:pt idx="68">
                  <c:v>2.3429275480840399</c:v>
                </c:pt>
                <c:pt idx="69">
                  <c:v>2.5990683247314101</c:v>
                </c:pt>
                <c:pt idx="70">
                  <c:v>2.65457955222112</c:v>
                </c:pt>
                <c:pt idx="71">
                  <c:v>2.65819866656236</c:v>
                </c:pt>
                <c:pt idx="72">
                  <c:v>3.0489813812583</c:v>
                </c:pt>
                <c:pt idx="73">
                  <c:v>2.4203983640954099</c:v>
                </c:pt>
                <c:pt idx="74">
                  <c:v>2.4018674102128199</c:v>
                </c:pt>
                <c:pt idx="75">
                  <c:v>2.2565313974566701</c:v>
                </c:pt>
                <c:pt idx="76">
                  <c:v>2.23636776041262</c:v>
                </c:pt>
                <c:pt idx="77">
                  <c:v>3.0531991460920702</c:v>
                </c:pt>
                <c:pt idx="78">
                  <c:v>2.1576180092580999</c:v>
                </c:pt>
                <c:pt idx="79">
                  <c:v>2.2422726311799002</c:v>
                </c:pt>
                <c:pt idx="80">
                  <c:v>2.6719948392767101</c:v>
                </c:pt>
                <c:pt idx="81">
                  <c:v>2.2784365632062902</c:v>
                </c:pt>
                <c:pt idx="82">
                  <c:v>1.9738050966634999</c:v>
                </c:pt>
                <c:pt idx="83">
                  <c:v>2.7176827564116199</c:v>
                </c:pt>
                <c:pt idx="84">
                  <c:v>2.80552111049828</c:v>
                </c:pt>
                <c:pt idx="85">
                  <c:v>3.2735569501174</c:v>
                </c:pt>
                <c:pt idx="86">
                  <c:v>2.83749448907691</c:v>
                </c:pt>
                <c:pt idx="87">
                  <c:v>2.1783530854086699</c:v>
                </c:pt>
                <c:pt idx="88">
                  <c:v>3.2977206609070402</c:v>
                </c:pt>
                <c:pt idx="89">
                  <c:v>1.8958988984757299</c:v>
                </c:pt>
                <c:pt idx="90">
                  <c:v>2.1338896806448502</c:v>
                </c:pt>
                <c:pt idx="91">
                  <c:v>2.3973775315188002</c:v>
                </c:pt>
                <c:pt idx="92">
                  <c:v>2.23878957376879</c:v>
                </c:pt>
                <c:pt idx="93">
                  <c:v>2.8715631443794201</c:v>
                </c:pt>
                <c:pt idx="94">
                  <c:v>2.4564806619637198</c:v>
                </c:pt>
                <c:pt idx="95">
                  <c:v>1.90022550885361</c:v>
                </c:pt>
                <c:pt idx="96">
                  <c:v>2.2970491512469602</c:v>
                </c:pt>
                <c:pt idx="97">
                  <c:v>3.7097826794740301</c:v>
                </c:pt>
                <c:pt idx="98">
                  <c:v>2.5766733540333502</c:v>
                </c:pt>
                <c:pt idx="99">
                  <c:v>3.0896351919787</c:v>
                </c:pt>
                <c:pt idx="100">
                  <c:v>2.2585450400224798</c:v>
                </c:pt>
                <c:pt idx="101">
                  <c:v>3.0507229099638602</c:v>
                </c:pt>
                <c:pt idx="102">
                  <c:v>1.88553136040045</c:v>
                </c:pt>
                <c:pt idx="103">
                  <c:v>2.4821682103707299</c:v>
                </c:pt>
                <c:pt idx="104">
                  <c:v>2.6746615551070998</c:v>
                </c:pt>
                <c:pt idx="105">
                  <c:v>2.2823822141798198</c:v>
                </c:pt>
                <c:pt idx="106">
                  <c:v>2.23533372774369</c:v>
                </c:pt>
                <c:pt idx="107">
                  <c:v>3.0617707326897499</c:v>
                </c:pt>
                <c:pt idx="108">
                  <c:v>2.68170930408741</c:v>
                </c:pt>
                <c:pt idx="109">
                  <c:v>2.42382699873448</c:v>
                </c:pt>
                <c:pt idx="110">
                  <c:v>2.64823929927744</c:v>
                </c:pt>
                <c:pt idx="111">
                  <c:v>2.2441502168155898</c:v>
                </c:pt>
                <c:pt idx="112">
                  <c:v>2.7038049495392</c:v>
                </c:pt>
                <c:pt idx="113">
                  <c:v>2.7136010485079698</c:v>
                </c:pt>
                <c:pt idx="114">
                  <c:v>2.9798372493703802</c:v>
                </c:pt>
                <c:pt idx="115">
                  <c:v>2.2471434692782699</c:v>
                </c:pt>
                <c:pt idx="116">
                  <c:v>2.7453567359984099</c:v>
                </c:pt>
                <c:pt idx="117">
                  <c:v>1.74691655999232</c:v>
                </c:pt>
                <c:pt idx="118">
                  <c:v>2.40943217552759</c:v>
                </c:pt>
                <c:pt idx="119">
                  <c:v>1.9843903258269799</c:v>
                </c:pt>
                <c:pt idx="120">
                  <c:v>2.8895770819275501</c:v>
                </c:pt>
                <c:pt idx="121">
                  <c:v>2.9959191785107802</c:v>
                </c:pt>
                <c:pt idx="122">
                  <c:v>2.4551745154345501</c:v>
                </c:pt>
                <c:pt idx="123">
                  <c:v>2.0500786116898002</c:v>
                </c:pt>
                <c:pt idx="124">
                  <c:v>2.4627937035213798</c:v>
                </c:pt>
                <c:pt idx="125">
                  <c:v>3.0841657033878001</c:v>
                </c:pt>
                <c:pt idx="126">
                  <c:v>2.0882017635099399</c:v>
                </c:pt>
                <c:pt idx="127">
                  <c:v>1.5296608539737799</c:v>
                </c:pt>
                <c:pt idx="128">
                  <c:v>2.7306353761592201</c:v>
                </c:pt>
                <c:pt idx="129">
                  <c:v>2.0180780217251399</c:v>
                </c:pt>
                <c:pt idx="130">
                  <c:v>2.705818592105</c:v>
                </c:pt>
                <c:pt idx="131">
                  <c:v>2.6485658359097299</c:v>
                </c:pt>
                <c:pt idx="132">
                  <c:v>2.4914472930050402</c:v>
                </c:pt>
                <c:pt idx="133">
                  <c:v>3.02204210909417</c:v>
                </c:pt>
                <c:pt idx="134">
                  <c:v>2.1052633025472201</c:v>
                </c:pt>
                <c:pt idx="135">
                  <c:v>3.2635703714464599</c:v>
                </c:pt>
                <c:pt idx="136">
                  <c:v>1.83717672743515</c:v>
                </c:pt>
                <c:pt idx="137">
                  <c:v>2.8520797919859699</c:v>
                </c:pt>
                <c:pt idx="138">
                  <c:v>2.60168061778975</c:v>
                </c:pt>
                <c:pt idx="139">
                  <c:v>2.42382699873448</c:v>
                </c:pt>
                <c:pt idx="140">
                  <c:v>3.05186578817688</c:v>
                </c:pt>
                <c:pt idx="141">
                  <c:v>2.42096980320192</c:v>
                </c:pt>
                <c:pt idx="142">
                  <c:v>2.68475697932214</c:v>
                </c:pt>
                <c:pt idx="143">
                  <c:v>2.4506846367405299</c:v>
                </c:pt>
                <c:pt idx="144">
                  <c:v>2.8067456228693799</c:v>
                </c:pt>
                <c:pt idx="145">
                  <c:v>2.31851893482018</c:v>
                </c:pt>
                <c:pt idx="146">
                  <c:v>1.9933972946010401</c:v>
                </c:pt>
                <c:pt idx="147">
                  <c:v>2.5124272716298202</c:v>
                </c:pt>
                <c:pt idx="148">
                  <c:v>2.9105570605523399</c:v>
                </c:pt>
                <c:pt idx="149">
                  <c:v>2.6605116343744299</c:v>
                </c:pt>
                <c:pt idx="150">
                  <c:v>3.1012000310390602</c:v>
                </c:pt>
                <c:pt idx="151">
                  <c:v>2.2793617503311201</c:v>
                </c:pt>
                <c:pt idx="152">
                  <c:v>2.5531082937362499</c:v>
                </c:pt>
                <c:pt idx="153">
                  <c:v>2.2328302802294502</c:v>
                </c:pt>
                <c:pt idx="154">
                  <c:v>2.74473087411985</c:v>
                </c:pt>
                <c:pt idx="155">
                  <c:v>2.38061531772779</c:v>
                </c:pt>
                <c:pt idx="156">
                  <c:v>2.4680999237961299</c:v>
                </c:pt>
                <c:pt idx="157">
                  <c:v>2.2820828889335498</c:v>
                </c:pt>
                <c:pt idx="158">
                  <c:v>2.96579617418181</c:v>
                </c:pt>
                <c:pt idx="159">
                  <c:v>2.0407995290554899</c:v>
                </c:pt>
                <c:pt idx="160">
                  <c:v>2.1632235547791199</c:v>
                </c:pt>
                <c:pt idx="161">
                  <c:v>2.3130766576153099</c:v>
                </c:pt>
                <c:pt idx="162">
                  <c:v>1.8955995732294699</c:v>
                </c:pt>
                <c:pt idx="163">
                  <c:v>3.6778365122814201</c:v>
                </c:pt>
                <c:pt idx="164">
                  <c:v>2.7955889545993902</c:v>
                </c:pt>
                <c:pt idx="165">
                  <c:v>2.4646712891570601</c:v>
                </c:pt>
                <c:pt idx="166">
                  <c:v>3.1319216858605698</c:v>
                </c:pt>
                <c:pt idx="167">
                  <c:v>1.9997103361587001</c:v>
                </c:pt>
                <c:pt idx="168">
                  <c:v>2.1828429641026901</c:v>
                </c:pt>
                <c:pt idx="169">
                  <c:v>2.8436714737044499</c:v>
                </c:pt>
                <c:pt idx="170">
                  <c:v>2.2766134003426601</c:v>
                </c:pt>
                <c:pt idx="171">
                  <c:v>2.1331277618361701</c:v>
                </c:pt>
                <c:pt idx="172">
                  <c:v>3.3580483037230602</c:v>
                </c:pt>
                <c:pt idx="173">
                  <c:v>3.1017170473735201</c:v>
                </c:pt>
                <c:pt idx="174">
                  <c:v>2.40559537009816</c:v>
                </c:pt>
                <c:pt idx="175">
                  <c:v>2.02972449494357</c:v>
                </c:pt>
                <c:pt idx="176">
                  <c:v>2.7605679007860302</c:v>
                </c:pt>
                <c:pt idx="177">
                  <c:v>2.1109504822263099</c:v>
                </c:pt>
                <c:pt idx="178">
                  <c:v>2.1295086474949301</c:v>
                </c:pt>
                <c:pt idx="179">
                  <c:v>2.4002347270513602</c:v>
                </c:pt>
                <c:pt idx="180">
                  <c:v>2.5401012512165999</c:v>
                </c:pt>
                <c:pt idx="181">
                  <c:v>3.2136102667057198</c:v>
                </c:pt>
                <c:pt idx="182">
                  <c:v>3.0527093411436299</c:v>
                </c:pt>
                <c:pt idx="183">
                  <c:v>3.13069717348947</c:v>
                </c:pt>
                <c:pt idx="184">
                  <c:v>2.4481539778402701</c:v>
                </c:pt>
                <c:pt idx="185">
                  <c:v>3.1117036260444602</c:v>
                </c:pt>
                <c:pt idx="186">
                  <c:v>2.4670658911271999</c:v>
                </c:pt>
                <c:pt idx="187">
                  <c:v>2.30230094874966</c:v>
                </c:pt>
                <c:pt idx="188">
                  <c:v>2.03565657709688</c:v>
                </c:pt>
                <c:pt idx="189">
                  <c:v>2.8710189166589299</c:v>
                </c:pt>
                <c:pt idx="190">
                  <c:v>2.4743041198096898</c:v>
                </c:pt>
                <c:pt idx="191">
                  <c:v>2.3738396826077199</c:v>
                </c:pt>
                <c:pt idx="192">
                  <c:v>1.71399078290284</c:v>
                </c:pt>
                <c:pt idx="193">
                  <c:v>1.5348310173184101</c:v>
                </c:pt>
                <c:pt idx="194">
                  <c:v>2.39713262904458</c:v>
                </c:pt>
                <c:pt idx="195">
                  <c:v>2.9557279613527898</c:v>
                </c:pt>
                <c:pt idx="196">
                  <c:v>2.3007771111322901</c:v>
                </c:pt>
                <c:pt idx="197">
                  <c:v>2.9586123682713699</c:v>
                </c:pt>
                <c:pt idx="198">
                  <c:v>2.0965828704054399</c:v>
                </c:pt>
                <c:pt idx="199">
                  <c:v>2.8485151004167801</c:v>
                </c:pt>
                <c:pt idx="200">
                  <c:v>2.35424748467018</c:v>
                </c:pt>
                <c:pt idx="201">
                  <c:v>2.5064951894765102</c:v>
                </c:pt>
                <c:pt idx="202">
                  <c:v>2.6479671854172002</c:v>
                </c:pt>
                <c:pt idx="203">
                  <c:v>2.2958790616479101</c:v>
                </c:pt>
                <c:pt idx="204">
                  <c:v>2.6229599216607999</c:v>
                </c:pt>
                <c:pt idx="205">
                  <c:v>2.9824223310426898</c:v>
                </c:pt>
                <c:pt idx="206">
                  <c:v>3.1074042270526099</c:v>
                </c:pt>
                <c:pt idx="207">
                  <c:v>2.1772918413537199</c:v>
                </c:pt>
                <c:pt idx="208">
                  <c:v>2.5752583619600902</c:v>
                </c:pt>
                <c:pt idx="209">
                  <c:v>2.53035957501988</c:v>
                </c:pt>
                <c:pt idx="210">
                  <c:v>2.4021939468451099</c:v>
                </c:pt>
                <c:pt idx="211">
                  <c:v>2.4035273047603098</c:v>
                </c:pt>
                <c:pt idx="212">
                  <c:v>2.1212908089155702</c:v>
                </c:pt>
                <c:pt idx="213">
                  <c:v>2.2628172276282998</c:v>
                </c:pt>
                <c:pt idx="214">
                  <c:v>2.5247812408848902</c:v>
                </c:pt>
                <c:pt idx="215">
                  <c:v>3.0088717982583799</c:v>
                </c:pt>
                <c:pt idx="216">
                  <c:v>2.63082401222184</c:v>
                </c:pt>
                <c:pt idx="217">
                  <c:v>3.1178261878999498</c:v>
                </c:pt>
                <c:pt idx="218">
                  <c:v>2.9868033641926202</c:v>
                </c:pt>
                <c:pt idx="219">
                  <c:v>2.93915622726395</c:v>
                </c:pt>
                <c:pt idx="220">
                  <c:v>2.5007263756393399</c:v>
                </c:pt>
                <c:pt idx="221">
                  <c:v>3.0156202219924202</c:v>
                </c:pt>
                <c:pt idx="222">
                  <c:v>2.9197817204145999</c:v>
                </c:pt>
                <c:pt idx="223">
                  <c:v>2.5126449627180198</c:v>
                </c:pt>
                <c:pt idx="224">
                  <c:v>3.5147586758373901</c:v>
                </c:pt>
                <c:pt idx="225">
                  <c:v>2.2384630371364902</c:v>
                </c:pt>
                <c:pt idx="226">
                  <c:v>2.72304339945843</c:v>
                </c:pt>
                <c:pt idx="227">
                  <c:v>2.6100889360712798</c:v>
                </c:pt>
                <c:pt idx="228">
                  <c:v>2.7368395721727801</c:v>
                </c:pt>
                <c:pt idx="229">
                  <c:v>2.69493403769525</c:v>
                </c:pt>
                <c:pt idx="230">
                  <c:v>2.5542239605632502</c:v>
                </c:pt>
                <c:pt idx="231">
                  <c:v>3.2192430236127598</c:v>
                </c:pt>
                <c:pt idx="232">
                  <c:v>2.4782225593971901</c:v>
                </c:pt>
                <c:pt idx="233">
                  <c:v>3.1752150010253399</c:v>
                </c:pt>
                <c:pt idx="234">
                  <c:v>2.7342000677284202</c:v>
                </c:pt>
                <c:pt idx="235">
                  <c:v>3.0536345282684598</c:v>
                </c:pt>
                <c:pt idx="236">
                  <c:v>2.79948018280087</c:v>
                </c:pt>
                <c:pt idx="237">
                  <c:v>2.4522901085159701</c:v>
                </c:pt>
                <c:pt idx="238">
                  <c:v>2.1354951524202899</c:v>
                </c:pt>
                <c:pt idx="239">
                  <c:v>2.3566692980263402</c:v>
                </c:pt>
                <c:pt idx="240">
                  <c:v>2.3476895406382998</c:v>
                </c:pt>
                <c:pt idx="241">
                  <c:v>2.13497813608583</c:v>
                </c:pt>
                <c:pt idx="242">
                  <c:v>2.7740103254820698</c:v>
                </c:pt>
                <c:pt idx="243">
                  <c:v>2.5932722995082198</c:v>
                </c:pt>
                <c:pt idx="244">
                  <c:v>2.20091132442287</c:v>
                </c:pt>
                <c:pt idx="245">
                  <c:v>2.8484062548726898</c:v>
                </c:pt>
                <c:pt idx="246">
                  <c:v>3.1246834571780902</c:v>
                </c:pt>
                <c:pt idx="247">
                  <c:v>3.4909487130660701</c:v>
                </c:pt>
                <c:pt idx="248">
                  <c:v>2.3768873578424499</c:v>
                </c:pt>
                <c:pt idx="249">
                  <c:v>2.8986384734736701</c:v>
                </c:pt>
                <c:pt idx="250">
                  <c:v>2.9194551837823099</c:v>
                </c:pt>
                <c:pt idx="251">
                  <c:v>1.75535208965988</c:v>
                </c:pt>
                <c:pt idx="252">
                  <c:v>2.9500952044457498</c:v>
                </c:pt>
                <c:pt idx="253">
                  <c:v>1.97851266644571</c:v>
                </c:pt>
                <c:pt idx="254">
                  <c:v>2.0951950897181999</c:v>
                </c:pt>
                <c:pt idx="255">
                  <c:v>2.4516914580234399</c:v>
                </c:pt>
                <c:pt idx="256">
                  <c:v>2.89749559526064</c:v>
                </c:pt>
                <c:pt idx="257">
                  <c:v>3.3145645088561202</c:v>
                </c:pt>
                <c:pt idx="258">
                  <c:v>3.0238924833438299</c:v>
                </c:pt>
                <c:pt idx="259">
                  <c:v>2.7955889545993902</c:v>
                </c:pt>
                <c:pt idx="260">
                  <c:v>3.1477587125267501</c:v>
                </c:pt>
                <c:pt idx="261">
                  <c:v>2.4900867237038198</c:v>
                </c:pt>
                <c:pt idx="262">
                  <c:v>2.7115874059421698</c:v>
                </c:pt>
                <c:pt idx="263">
                  <c:v>2.2028433328306001</c:v>
                </c:pt>
                <c:pt idx="264">
                  <c:v>2.6966483550147902</c:v>
                </c:pt>
                <c:pt idx="265">
                  <c:v>2.6786072060806299</c:v>
                </c:pt>
                <c:pt idx="266">
                  <c:v>2.44943291298341</c:v>
                </c:pt>
                <c:pt idx="267">
                  <c:v>2.7261182860791799</c:v>
                </c:pt>
                <c:pt idx="268">
                  <c:v>2.3786833093200599</c:v>
                </c:pt>
                <c:pt idx="269">
                  <c:v>2.52687651760876</c:v>
                </c:pt>
                <c:pt idx="270">
                  <c:v>2.3247231308337399</c:v>
                </c:pt>
                <c:pt idx="271">
                  <c:v>2.17892452451518</c:v>
                </c:pt>
                <c:pt idx="272">
                  <c:v>2.5652717832891399</c:v>
                </c:pt>
                <c:pt idx="273">
                  <c:v>3.0077561314313801</c:v>
                </c:pt>
                <c:pt idx="274">
                  <c:v>2.3092126407998501</c:v>
                </c:pt>
                <c:pt idx="275">
                  <c:v>2.4514465555492202</c:v>
                </c:pt>
                <c:pt idx="276">
                  <c:v>2.0186222494456301</c:v>
                </c:pt>
                <c:pt idx="277">
                  <c:v>3.0951863147276701</c:v>
                </c:pt>
                <c:pt idx="278">
                  <c:v>1.73507960707172</c:v>
                </c:pt>
                <c:pt idx="279">
                  <c:v>2.5106585315382399</c:v>
                </c:pt>
                <c:pt idx="280">
                  <c:v>2.1943805917770201</c:v>
                </c:pt>
                <c:pt idx="281">
                  <c:v>2.86867873746084</c:v>
                </c:pt>
                <c:pt idx="282">
                  <c:v>2.8891961225232099</c:v>
                </c:pt>
                <c:pt idx="283">
                  <c:v>3.13535032049964</c:v>
                </c:pt>
                <c:pt idx="284">
                  <c:v>3.0659884975235299</c:v>
                </c:pt>
                <c:pt idx="285">
                  <c:v>2.1549240820416902</c:v>
                </c:pt>
                <c:pt idx="286">
                  <c:v>2.5057332706678301</c:v>
                </c:pt>
                <c:pt idx="287">
                  <c:v>1.80974765032259</c:v>
                </c:pt>
                <c:pt idx="288">
                  <c:v>2.9245165015828398</c:v>
                </c:pt>
                <c:pt idx="289">
                  <c:v>2.6613551873411798</c:v>
                </c:pt>
                <c:pt idx="290">
                  <c:v>2.8236166822044901</c:v>
                </c:pt>
                <c:pt idx="291">
                  <c:v>2.42486103140341</c:v>
                </c:pt>
                <c:pt idx="292">
                  <c:v>2.6012180242273302</c:v>
                </c:pt>
                <c:pt idx="293">
                  <c:v>2.8564608251358998</c:v>
                </c:pt>
                <c:pt idx="294">
                  <c:v>2.38137723653647</c:v>
                </c:pt>
                <c:pt idx="295">
                  <c:v>2.69493403769525</c:v>
                </c:pt>
                <c:pt idx="296">
                  <c:v>2.1104062545058202</c:v>
                </c:pt>
                <c:pt idx="297">
                  <c:v>2.2846679706058701</c:v>
                </c:pt>
                <c:pt idx="298">
                  <c:v>1.90125954152253</c:v>
                </c:pt>
                <c:pt idx="299">
                  <c:v>2.69354625700801</c:v>
                </c:pt>
                <c:pt idx="300">
                  <c:v>2.8076980213802298</c:v>
                </c:pt>
                <c:pt idx="301">
                  <c:v>2.0490173676348502</c:v>
                </c:pt>
                <c:pt idx="302">
                  <c:v>2.7796975051611601</c:v>
                </c:pt>
                <c:pt idx="303">
                  <c:v>3.27597876347357</c:v>
                </c:pt>
                <c:pt idx="304">
                  <c:v>2.5974084301839202</c:v>
                </c:pt>
                <c:pt idx="305">
                  <c:v>2.1440667390179602</c:v>
                </c:pt>
                <c:pt idx="306">
                  <c:v>3.2345358225584602</c:v>
                </c:pt>
                <c:pt idx="307">
                  <c:v>3.1234589448069898</c:v>
                </c:pt>
                <c:pt idx="308">
                  <c:v>2.73365584000793</c:v>
                </c:pt>
                <c:pt idx="309">
                  <c:v>2.4689162653768602</c:v>
                </c:pt>
                <c:pt idx="310">
                  <c:v>3.1603031614839798</c:v>
                </c:pt>
                <c:pt idx="311">
                  <c:v>2.4510928075309</c:v>
                </c:pt>
                <c:pt idx="312">
                  <c:v>1.7197051739679601</c:v>
                </c:pt>
                <c:pt idx="313">
                  <c:v>2.1169369871516701</c:v>
                </c:pt>
                <c:pt idx="314">
                  <c:v>2.1723937918693301</c:v>
                </c:pt>
                <c:pt idx="315">
                  <c:v>2.2870081498039601</c:v>
                </c:pt>
                <c:pt idx="316">
                  <c:v>2.9187476877456699</c:v>
                </c:pt>
                <c:pt idx="317">
                  <c:v>2.57397942681694</c:v>
                </c:pt>
                <c:pt idx="318">
                  <c:v>2.9932796740664198</c:v>
                </c:pt>
                <c:pt idx="319">
                  <c:v>2.50625028700229</c:v>
                </c:pt>
                <c:pt idx="320">
                  <c:v>2.6763214496545902</c:v>
                </c:pt>
                <c:pt idx="321">
                  <c:v>2.02526182763558</c:v>
                </c:pt>
                <c:pt idx="322">
                  <c:v>2.7093560722881702</c:v>
                </c:pt>
                <c:pt idx="323">
                  <c:v>2.2322860525089601</c:v>
                </c:pt>
                <c:pt idx="324">
                  <c:v>2.2568579340889698</c:v>
                </c:pt>
                <c:pt idx="325">
                  <c:v>3.4701592141434499</c:v>
                </c:pt>
                <c:pt idx="326">
                  <c:v>2.5189852156616999</c:v>
                </c:pt>
                <c:pt idx="327">
                  <c:v>2.3266823506274901</c:v>
                </c:pt>
                <c:pt idx="328">
                  <c:v>2.2726405379830998</c:v>
                </c:pt>
                <c:pt idx="329">
                  <c:v>2.3917719859977802</c:v>
                </c:pt>
                <c:pt idx="330">
                  <c:v>1.8563063318102799</c:v>
                </c:pt>
                <c:pt idx="331">
                  <c:v>2.8186097871759999</c:v>
                </c:pt>
                <c:pt idx="332">
                  <c:v>2.3941121651958701</c:v>
                </c:pt>
                <c:pt idx="333">
                  <c:v>2.2613206013969598</c:v>
                </c:pt>
                <c:pt idx="334">
                  <c:v>2.3349001892068499</c:v>
                </c:pt>
                <c:pt idx="335">
                  <c:v>2.0401192444048801</c:v>
                </c:pt>
                <c:pt idx="336">
                  <c:v>2.0185678266735798</c:v>
                </c:pt>
                <c:pt idx="337">
                  <c:v>3.3183741028995302</c:v>
                </c:pt>
                <c:pt idx="338">
                  <c:v>2.1129913361781401</c:v>
                </c:pt>
                <c:pt idx="339">
                  <c:v>2.6148237172395201</c:v>
                </c:pt>
                <c:pt idx="340">
                  <c:v>3.3556264903668902</c:v>
                </c:pt>
                <c:pt idx="341">
                  <c:v>2.6941993302726002</c:v>
                </c:pt>
                <c:pt idx="342">
                  <c:v>3.2246308780455899</c:v>
                </c:pt>
                <c:pt idx="343">
                  <c:v>2.0372348374863001</c:v>
                </c:pt>
                <c:pt idx="344">
                  <c:v>3.2236784795347302</c:v>
                </c:pt>
                <c:pt idx="345">
                  <c:v>3.2843870817551002</c:v>
                </c:pt>
                <c:pt idx="346">
                  <c:v>3.0345593466653802</c:v>
                </c:pt>
                <c:pt idx="347">
                  <c:v>2.4483172461564102</c:v>
                </c:pt>
                <c:pt idx="348">
                  <c:v>1.7962780142405299</c:v>
                </c:pt>
                <c:pt idx="349">
                  <c:v>2.94160525200614</c:v>
                </c:pt>
                <c:pt idx="350">
                  <c:v>2.5802380456025502</c:v>
                </c:pt>
                <c:pt idx="351">
                  <c:v>3.2262091384349998</c:v>
                </c:pt>
                <c:pt idx="352">
                  <c:v>2.5257336393957401</c:v>
                </c:pt>
                <c:pt idx="353">
                  <c:v>2.3779213905113799</c:v>
                </c:pt>
                <c:pt idx="354">
                  <c:v>2.4786579415735801</c:v>
                </c:pt>
                <c:pt idx="355">
                  <c:v>2.15753637510003</c:v>
                </c:pt>
                <c:pt idx="356">
                  <c:v>2.6844032313038202</c:v>
                </c:pt>
                <c:pt idx="357">
                  <c:v>2.0876031130174</c:v>
                </c:pt>
                <c:pt idx="358">
                  <c:v>2.8081061921705999</c:v>
                </c:pt>
                <c:pt idx="359">
                  <c:v>3.0158651244666399</c:v>
                </c:pt>
                <c:pt idx="360">
                  <c:v>2.5243458587085001</c:v>
                </c:pt>
                <c:pt idx="361">
                  <c:v>2.6399670379260298</c:v>
                </c:pt>
                <c:pt idx="362">
                  <c:v>1.8554899902295501</c:v>
                </c:pt>
                <c:pt idx="363">
                  <c:v>2.9464488787184799</c:v>
                </c:pt>
                <c:pt idx="364">
                  <c:v>2.14452933258038</c:v>
                </c:pt>
                <c:pt idx="365">
                  <c:v>2.2607763736764701</c:v>
                </c:pt>
                <c:pt idx="366">
                  <c:v>2.2735929364939498</c:v>
                </c:pt>
                <c:pt idx="367">
                  <c:v>2.3091310066417798</c:v>
                </c:pt>
                <c:pt idx="368">
                  <c:v>2.5996669752239399</c:v>
                </c:pt>
                <c:pt idx="369">
                  <c:v>2.85885542710604</c:v>
                </c:pt>
                <c:pt idx="370">
                  <c:v>2.8908560170706998</c:v>
                </c:pt>
                <c:pt idx="371">
                  <c:v>2.74685336222975</c:v>
                </c:pt>
                <c:pt idx="372">
                  <c:v>2.4661679153884002</c:v>
                </c:pt>
                <c:pt idx="373">
                  <c:v>3.1126016017832701</c:v>
                </c:pt>
                <c:pt idx="374">
                  <c:v>2.1793054839195198</c:v>
                </c:pt>
                <c:pt idx="375">
                  <c:v>3.2342364973121902</c:v>
                </c:pt>
                <c:pt idx="376">
                  <c:v>2.2214014980992198</c:v>
                </c:pt>
                <c:pt idx="377">
                  <c:v>2.23533372774369</c:v>
                </c:pt>
                <c:pt idx="378">
                  <c:v>3.0228312392888799</c:v>
                </c:pt>
                <c:pt idx="379">
                  <c:v>2.3896494978878802</c:v>
                </c:pt>
                <c:pt idx="380">
                  <c:v>2.9213599808040098</c:v>
                </c:pt>
                <c:pt idx="381">
                  <c:v>2.28730747505023</c:v>
                </c:pt>
                <c:pt idx="382">
                  <c:v>2.7708538047032398</c:v>
                </c:pt>
                <c:pt idx="383">
                  <c:v>3.0669681074203998</c:v>
                </c:pt>
                <c:pt idx="384">
                  <c:v>2.9767351513636</c:v>
                </c:pt>
                <c:pt idx="385">
                  <c:v>3.1501533144968898</c:v>
                </c:pt>
                <c:pt idx="386">
                  <c:v>2.53680867350766</c:v>
                </c:pt>
                <c:pt idx="387">
                  <c:v>2.6398037696098902</c:v>
                </c:pt>
                <c:pt idx="388">
                  <c:v>2.5396386576541898</c:v>
                </c:pt>
                <c:pt idx="389">
                  <c:v>2.0753579893064402</c:v>
                </c:pt>
                <c:pt idx="390">
                  <c:v>2.8470456855714699</c:v>
                </c:pt>
                <c:pt idx="391">
                  <c:v>3.3565516774917201</c:v>
                </c:pt>
                <c:pt idx="392">
                  <c:v>3.1642216010714899</c:v>
                </c:pt>
                <c:pt idx="393">
                  <c:v>2.1267602975064701</c:v>
                </c:pt>
                <c:pt idx="394">
                  <c:v>2.62976276816689</c:v>
                </c:pt>
                <c:pt idx="395">
                  <c:v>3.1544527134887401</c:v>
                </c:pt>
                <c:pt idx="396">
                  <c:v>1.92305586172805</c:v>
                </c:pt>
                <c:pt idx="397">
                  <c:v>2.57743527284204</c:v>
                </c:pt>
                <c:pt idx="398">
                  <c:v>2.6535999423242398</c:v>
                </c:pt>
                <c:pt idx="399">
                  <c:v>3.16201747880352</c:v>
                </c:pt>
                <c:pt idx="400">
                  <c:v>2.3203965204558599</c:v>
                </c:pt>
                <c:pt idx="401">
                  <c:v>2.5840204282599299</c:v>
                </c:pt>
                <c:pt idx="402">
                  <c:v>2.95039452969201</c:v>
                </c:pt>
                <c:pt idx="403">
                  <c:v>2.5947961371255799</c:v>
                </c:pt>
                <c:pt idx="404">
                  <c:v>3.1046286656781299</c:v>
                </c:pt>
                <c:pt idx="405">
                  <c:v>2.4983317736692001</c:v>
                </c:pt>
                <c:pt idx="406">
                  <c:v>2.2516605593583101</c:v>
                </c:pt>
                <c:pt idx="407">
                  <c:v>2.8555356380110699</c:v>
                </c:pt>
                <c:pt idx="408">
                  <c:v>3.00402817154604</c:v>
                </c:pt>
                <c:pt idx="409">
                  <c:v>1.83750326406744</c:v>
                </c:pt>
                <c:pt idx="410">
                  <c:v>3.0512671376843401</c:v>
                </c:pt>
                <c:pt idx="411">
                  <c:v>3.3635994264720299</c:v>
                </c:pt>
                <c:pt idx="412">
                  <c:v>1.93320570871514</c:v>
                </c:pt>
                <c:pt idx="413">
                  <c:v>2.8248411945755798</c:v>
                </c:pt>
                <c:pt idx="414">
                  <c:v>3.0365729892311801</c:v>
                </c:pt>
                <c:pt idx="415">
                  <c:v>2.1747883938394699</c:v>
                </c:pt>
                <c:pt idx="416">
                  <c:v>2.6728383922434702</c:v>
                </c:pt>
                <c:pt idx="417">
                  <c:v>2.8983935709994499</c:v>
                </c:pt>
                <c:pt idx="418">
                  <c:v>2.3151719343391801</c:v>
                </c:pt>
                <c:pt idx="419">
                  <c:v>1.85227904667867</c:v>
                </c:pt>
                <c:pt idx="420">
                  <c:v>2.6870971585202401</c:v>
                </c:pt>
                <c:pt idx="421">
                  <c:v>3.02473603631059</c:v>
                </c:pt>
                <c:pt idx="422">
                  <c:v>1.46968695917607</c:v>
                </c:pt>
                <c:pt idx="423">
                  <c:v>2.6420623146499098</c:v>
                </c:pt>
                <c:pt idx="424">
                  <c:v>1.6919495602231001</c:v>
                </c:pt>
                <c:pt idx="425">
                  <c:v>2.3079609170427302</c:v>
                </c:pt>
                <c:pt idx="426">
                  <c:v>2.44369131053227</c:v>
                </c:pt>
                <c:pt idx="427">
                  <c:v>2.9531156682944499</c:v>
                </c:pt>
                <c:pt idx="428">
                  <c:v>2.4375415372907598</c:v>
                </c:pt>
                <c:pt idx="429">
                  <c:v>2.3972686859747001</c:v>
                </c:pt>
                <c:pt idx="430">
                  <c:v>2.2724500582809299</c:v>
                </c:pt>
                <c:pt idx="431">
                  <c:v>2.65637550369873</c:v>
                </c:pt>
                <c:pt idx="432">
                  <c:v>3.17739191190728</c:v>
                </c:pt>
                <c:pt idx="433">
                  <c:v>2.3421656292753599</c:v>
                </c:pt>
                <c:pt idx="434">
                  <c:v>2.4159629081734399</c:v>
                </c:pt>
                <c:pt idx="435">
                  <c:v>2.4284529343586301</c:v>
                </c:pt>
                <c:pt idx="436">
                  <c:v>2.2168027738611</c:v>
                </c:pt>
                <c:pt idx="437">
                  <c:v>1.8801162945815999</c:v>
                </c:pt>
                <c:pt idx="438">
                  <c:v>2.4897873984575498</c:v>
                </c:pt>
                <c:pt idx="439">
                  <c:v>2.4955290009086899</c:v>
                </c:pt>
                <c:pt idx="440">
                  <c:v>2.3408866941322102</c:v>
                </c:pt>
                <c:pt idx="441">
                  <c:v>2.4749571930742702</c:v>
                </c:pt>
                <c:pt idx="442">
                  <c:v>2.3009675908344698</c:v>
                </c:pt>
                <c:pt idx="443">
                  <c:v>2.4584670931435002</c:v>
                </c:pt>
                <c:pt idx="444">
                  <c:v>2.72728837567823</c:v>
                </c:pt>
                <c:pt idx="445">
                  <c:v>2.6589877967570601</c:v>
                </c:pt>
                <c:pt idx="446">
                  <c:v>2.94903396039079</c:v>
                </c:pt>
                <c:pt idx="447">
                  <c:v>1.8770958307329</c:v>
                </c:pt>
                <c:pt idx="448">
                  <c:v>2.7260638633071301</c:v>
                </c:pt>
                <c:pt idx="449">
                  <c:v>3.3012309297041802</c:v>
                </c:pt>
                <c:pt idx="450">
                  <c:v>2.3341110590121401</c:v>
                </c:pt>
                <c:pt idx="451">
                  <c:v>2.6688655298839099</c:v>
                </c:pt>
                <c:pt idx="452">
                  <c:v>2.50837277511219</c:v>
                </c:pt>
                <c:pt idx="453">
                  <c:v>2.9921367958533902</c:v>
                </c:pt>
                <c:pt idx="454">
                  <c:v>2.6802943120141398</c:v>
                </c:pt>
                <c:pt idx="455">
                  <c:v>2.4981412939670302</c:v>
                </c:pt>
                <c:pt idx="456">
                  <c:v>2.7849493026638599</c:v>
                </c:pt>
                <c:pt idx="457">
                  <c:v>2.9880006651776898</c:v>
                </c:pt>
                <c:pt idx="458">
                  <c:v>1.89151786532581</c:v>
                </c:pt>
                <c:pt idx="459">
                  <c:v>2.4918826751814298</c:v>
                </c:pt>
                <c:pt idx="460">
                  <c:v>2.6484297789796098</c:v>
                </c:pt>
                <c:pt idx="461">
                  <c:v>2.5279921844357598</c:v>
                </c:pt>
                <c:pt idx="462">
                  <c:v>2.1151410356740601</c:v>
                </c:pt>
                <c:pt idx="463">
                  <c:v>2.2586538855665701</c:v>
                </c:pt>
                <c:pt idx="464">
                  <c:v>3.3955183822786101</c:v>
                </c:pt>
                <c:pt idx="465">
                  <c:v>2.4238814215065299</c:v>
                </c:pt>
                <c:pt idx="466">
                  <c:v>2.8292766504975599</c:v>
                </c:pt>
                <c:pt idx="467">
                  <c:v>2.0580515477949399</c:v>
                </c:pt>
                <c:pt idx="468">
                  <c:v>1.8432992892906299</c:v>
                </c:pt>
                <c:pt idx="469">
                  <c:v>2.4764810306916298</c:v>
                </c:pt>
                <c:pt idx="470">
                  <c:v>2.8165961446101999</c:v>
                </c:pt>
                <c:pt idx="471">
                  <c:v>2.9285982094865002</c:v>
                </c:pt>
                <c:pt idx="472">
                  <c:v>2.5312575507586801</c:v>
                </c:pt>
                <c:pt idx="473">
                  <c:v>2.1022428386985101</c:v>
                </c:pt>
                <c:pt idx="474">
                  <c:v>2.4432831397419101</c:v>
                </c:pt>
                <c:pt idx="475">
                  <c:v>2.10303196889322</c:v>
                </c:pt>
                <c:pt idx="476">
                  <c:v>2.67077032690562</c:v>
                </c:pt>
                <c:pt idx="477">
                  <c:v>2.4990120583198099</c:v>
                </c:pt>
                <c:pt idx="478">
                  <c:v>2.1610194325111398</c:v>
                </c:pt>
                <c:pt idx="479">
                  <c:v>1.8947560202627101</c:v>
                </c:pt>
                <c:pt idx="480">
                  <c:v>2.6232320355210499</c:v>
                </c:pt>
                <c:pt idx="481">
                  <c:v>3.0407363312929099</c:v>
                </c:pt>
                <c:pt idx="482">
                  <c:v>2.1064061807602399</c:v>
                </c:pt>
                <c:pt idx="483">
                  <c:v>2.97175546772114</c:v>
                </c:pt>
                <c:pt idx="484">
                  <c:v>2.9630206128073202</c:v>
                </c:pt>
                <c:pt idx="485">
                  <c:v>2.48230426730085</c:v>
                </c:pt>
                <c:pt idx="486">
                  <c:v>2.3530773950711299</c:v>
                </c:pt>
                <c:pt idx="487">
                  <c:v>2.4563446050336002</c:v>
                </c:pt>
                <c:pt idx="488">
                  <c:v>2.6152046766438599</c:v>
                </c:pt>
                <c:pt idx="489">
                  <c:v>2.3415669787828199</c:v>
                </c:pt>
                <c:pt idx="490">
                  <c:v>2.16091058696705</c:v>
                </c:pt>
                <c:pt idx="491">
                  <c:v>3.35989867797272</c:v>
                </c:pt>
                <c:pt idx="492">
                  <c:v>2.5635574659696099</c:v>
                </c:pt>
                <c:pt idx="493">
                  <c:v>2.1426245355586699</c:v>
                </c:pt>
                <c:pt idx="494">
                  <c:v>1.8536940387519401</c:v>
                </c:pt>
                <c:pt idx="495">
                  <c:v>2.7259822291490599</c:v>
                </c:pt>
                <c:pt idx="496">
                  <c:v>2.5681834015937501</c:v>
                </c:pt>
                <c:pt idx="497">
                  <c:v>2.2877700686126499</c:v>
                </c:pt>
                <c:pt idx="498">
                  <c:v>2.5487816833583801</c:v>
                </c:pt>
                <c:pt idx="499">
                  <c:v>1.62617964020221</c:v>
                </c:pt>
                <c:pt idx="500">
                  <c:v>2.0868139828226999</c:v>
                </c:pt>
                <c:pt idx="501">
                  <c:v>2.2876068002965</c:v>
                </c:pt>
                <c:pt idx="502">
                  <c:v>3.0526004955995401</c:v>
                </c:pt>
                <c:pt idx="503">
                  <c:v>2.37427506478411</c:v>
                </c:pt>
                <c:pt idx="504">
                  <c:v>2.4284529343586199</c:v>
                </c:pt>
                <c:pt idx="505">
                  <c:v>1.5638927775924301</c:v>
                </c:pt>
                <c:pt idx="506">
                  <c:v>2.8257391703143901</c:v>
                </c:pt>
                <c:pt idx="507">
                  <c:v>2.4476913842778498</c:v>
                </c:pt>
                <c:pt idx="508">
                  <c:v>2.9727350776180201</c:v>
                </c:pt>
                <c:pt idx="509">
                  <c:v>1.8643881134595199</c:v>
                </c:pt>
                <c:pt idx="510">
                  <c:v>2.0882017635099399</c:v>
                </c:pt>
                <c:pt idx="511">
                  <c:v>2.9623675395427398</c:v>
                </c:pt>
                <c:pt idx="512">
                  <c:v>3.1915690440259801</c:v>
                </c:pt>
                <c:pt idx="513">
                  <c:v>2.3612135994924102</c:v>
                </c:pt>
                <c:pt idx="514">
                  <c:v>2.7863642947371301</c:v>
                </c:pt>
                <c:pt idx="515">
                  <c:v>2.1607745300369201</c:v>
                </c:pt>
                <c:pt idx="516">
                  <c:v>3.0290898580744798</c:v>
                </c:pt>
                <c:pt idx="517">
                  <c:v>2.0665959230065898</c:v>
                </c:pt>
                <c:pt idx="518">
                  <c:v>2.4678005985498599</c:v>
                </c:pt>
                <c:pt idx="519">
                  <c:v>2.7344177588166101</c:v>
                </c:pt>
                <c:pt idx="520">
                  <c:v>1.9770160402143699</c:v>
                </c:pt>
                <c:pt idx="521">
                  <c:v>2.2693479602741502</c:v>
                </c:pt>
                <c:pt idx="522">
                  <c:v>3.24337952301638</c:v>
                </c:pt>
                <c:pt idx="523">
                  <c:v>2.1975371125558398</c:v>
                </c:pt>
                <c:pt idx="524">
                  <c:v>2.7790988546686202</c:v>
                </c:pt>
                <c:pt idx="525">
                  <c:v>2.7677244953104401</c:v>
                </c:pt>
                <c:pt idx="526">
                  <c:v>2.3568597777285101</c:v>
                </c:pt>
                <c:pt idx="527">
                  <c:v>2.8836722111602699</c:v>
                </c:pt>
                <c:pt idx="528">
                  <c:v>2.27636849786844</c:v>
                </c:pt>
                <c:pt idx="529">
                  <c:v>2.2656472117748399</c:v>
                </c:pt>
                <c:pt idx="530">
                  <c:v>3.0410084451531598</c:v>
                </c:pt>
                <c:pt idx="531">
                  <c:v>2.1586792533130499</c:v>
                </c:pt>
                <c:pt idx="532">
                  <c:v>2.79047321402681</c:v>
                </c:pt>
                <c:pt idx="533">
                  <c:v>2.2755521562877101</c:v>
                </c:pt>
                <c:pt idx="534">
                  <c:v>2.3767240895263</c:v>
                </c:pt>
                <c:pt idx="535">
                  <c:v>2.9614967751899601</c:v>
                </c:pt>
                <c:pt idx="536">
                  <c:v>2.2387623623827602</c:v>
                </c:pt>
                <c:pt idx="537">
                  <c:v>2.29680424877274</c:v>
                </c:pt>
                <c:pt idx="538">
                  <c:v>2.0852901452053301</c:v>
                </c:pt>
                <c:pt idx="539">
                  <c:v>2.3047227621058299</c:v>
                </c:pt>
                <c:pt idx="540">
                  <c:v>2.7381729300879698</c:v>
                </c:pt>
                <c:pt idx="541">
                  <c:v>2.2337282559682499</c:v>
                </c:pt>
                <c:pt idx="542">
                  <c:v>3.1562214535803301</c:v>
                </c:pt>
                <c:pt idx="543">
                  <c:v>2.4461947580465102</c:v>
                </c:pt>
                <c:pt idx="544">
                  <c:v>2.3787377320921101</c:v>
                </c:pt>
                <c:pt idx="545">
                  <c:v>2.3272537897340002</c:v>
                </c:pt>
                <c:pt idx="546">
                  <c:v>3.14370421600912</c:v>
                </c:pt>
                <c:pt idx="547">
                  <c:v>2.2745453350048002</c:v>
                </c:pt>
                <c:pt idx="548">
                  <c:v>3.08835625683556</c:v>
                </c:pt>
                <c:pt idx="549">
                  <c:v>2.6344431265630899</c:v>
                </c:pt>
                <c:pt idx="550">
                  <c:v>2.4056225814841801</c:v>
                </c:pt>
                <c:pt idx="551">
                  <c:v>3.1348877269372202</c:v>
                </c:pt>
                <c:pt idx="552">
                  <c:v>2.5762107604709401</c:v>
                </c:pt>
                <c:pt idx="553">
                  <c:v>1.8674630000802701</c:v>
                </c:pt>
                <c:pt idx="554">
                  <c:v>1.7555697807480699</c:v>
                </c:pt>
                <c:pt idx="555">
                  <c:v>3.2849857322476299</c:v>
                </c:pt>
                <c:pt idx="556">
                  <c:v>2.9126251258901901</c:v>
                </c:pt>
                <c:pt idx="557">
                  <c:v>3.00721190371089</c:v>
                </c:pt>
                <c:pt idx="558">
                  <c:v>3.0355661679482799</c:v>
                </c:pt>
                <c:pt idx="559">
                  <c:v>2.5408087472532399</c:v>
                </c:pt>
                <c:pt idx="560">
                  <c:v>2.9192102813080898</c:v>
                </c:pt>
                <c:pt idx="561">
                  <c:v>2.67036215611525</c:v>
                </c:pt>
                <c:pt idx="562">
                  <c:v>2.05503108394623</c:v>
                </c:pt>
                <c:pt idx="563">
                  <c:v>1.5912674319329401</c:v>
                </c:pt>
                <c:pt idx="564">
                  <c:v>2.1775367438279298</c:v>
                </c:pt>
                <c:pt idx="565">
                  <c:v>2.96933365436497</c:v>
                </c:pt>
                <c:pt idx="566">
                  <c:v>2.7299823028946402</c:v>
                </c:pt>
                <c:pt idx="567">
                  <c:v>2.5835034119254701</c:v>
                </c:pt>
                <c:pt idx="568">
                  <c:v>3.2890946515373098</c:v>
                </c:pt>
                <c:pt idx="569">
                  <c:v>2.6315042968724498</c:v>
                </c:pt>
                <c:pt idx="570">
                  <c:v>2.8855770081819698</c:v>
                </c:pt>
                <c:pt idx="571">
                  <c:v>3.6106516001872602</c:v>
                </c:pt>
                <c:pt idx="572">
                  <c:v>2.3298388714063201</c:v>
                </c:pt>
                <c:pt idx="573">
                  <c:v>2.2990355824267299</c:v>
                </c:pt>
                <c:pt idx="574">
                  <c:v>2.8140110629378801</c:v>
                </c:pt>
                <c:pt idx="575">
                  <c:v>2.7067982020018801</c:v>
                </c:pt>
                <c:pt idx="576">
                  <c:v>3.18307909158638</c:v>
                </c:pt>
                <c:pt idx="577">
                  <c:v>2.5473666912851098</c:v>
                </c:pt>
                <c:pt idx="578">
                  <c:v>1.87042904115693</c:v>
                </c:pt>
                <c:pt idx="579">
                  <c:v>2.2560415925082302</c:v>
                </c:pt>
                <c:pt idx="580">
                  <c:v>2.3250768788520499</c:v>
                </c:pt>
                <c:pt idx="581">
                  <c:v>2.7457376954027501</c:v>
                </c:pt>
                <c:pt idx="582">
                  <c:v>2.54159787744794</c:v>
                </c:pt>
                <c:pt idx="583">
                  <c:v>2.3447779223337002</c:v>
                </c:pt>
                <c:pt idx="584">
                  <c:v>2.4233371937860402</c:v>
                </c:pt>
                <c:pt idx="585">
                  <c:v>2.4775694861326101</c:v>
                </c:pt>
                <c:pt idx="586">
                  <c:v>3.1092546013022702</c:v>
                </c:pt>
                <c:pt idx="587">
                  <c:v>3.0858800207073398</c:v>
                </c:pt>
                <c:pt idx="588">
                  <c:v>1.8595716981332</c:v>
                </c:pt>
                <c:pt idx="589">
                  <c:v>3.2317058384119202</c:v>
                </c:pt>
                <c:pt idx="590">
                  <c:v>2.3115800313839698</c:v>
                </c:pt>
                <c:pt idx="591">
                  <c:v>2.6731921402617802</c:v>
                </c:pt>
                <c:pt idx="592">
                  <c:v>2.6831242961606798</c:v>
                </c:pt>
                <c:pt idx="593">
                  <c:v>3.1927391336250301</c:v>
                </c:pt>
                <c:pt idx="594">
                  <c:v>2.63531389091587</c:v>
                </c:pt>
                <c:pt idx="595">
                  <c:v>3.14585391550504</c:v>
                </c:pt>
                <c:pt idx="596">
                  <c:v>3.47040411661767</c:v>
                </c:pt>
                <c:pt idx="597">
                  <c:v>2.9711568172286098</c:v>
                </c:pt>
                <c:pt idx="598">
                  <c:v>2.26657239889966</c:v>
                </c:pt>
                <c:pt idx="599">
                  <c:v>2.5789046876873498</c:v>
                </c:pt>
                <c:pt idx="600">
                  <c:v>3.0670497415784799</c:v>
                </c:pt>
                <c:pt idx="601">
                  <c:v>2.7084580965493599</c:v>
                </c:pt>
                <c:pt idx="602">
                  <c:v>2.9714833538608998</c:v>
                </c:pt>
                <c:pt idx="603">
                  <c:v>2.12197109356618</c:v>
                </c:pt>
                <c:pt idx="604">
                  <c:v>2.19892489324309</c:v>
                </c:pt>
                <c:pt idx="605">
                  <c:v>2.3099473482225101</c:v>
                </c:pt>
                <c:pt idx="606">
                  <c:v>2.3397710273052099</c:v>
                </c:pt>
                <c:pt idx="607">
                  <c:v>2.9916197795189299</c:v>
                </c:pt>
                <c:pt idx="608">
                  <c:v>2.6688111071118601</c:v>
                </c:pt>
                <c:pt idx="609">
                  <c:v>2.1272501024549002</c:v>
                </c:pt>
                <c:pt idx="610">
                  <c:v>2.6705798472034501</c:v>
                </c:pt>
                <c:pt idx="611">
                  <c:v>2.6326743864714999</c:v>
                </c:pt>
                <c:pt idx="612">
                  <c:v>2.3859759607745898</c:v>
                </c:pt>
                <c:pt idx="613">
                  <c:v>2.35958091633095</c:v>
                </c:pt>
                <c:pt idx="614">
                  <c:v>2.6372186879375699</c:v>
                </c:pt>
                <c:pt idx="615">
                  <c:v>2.80582043574455</c:v>
                </c:pt>
                <c:pt idx="616">
                  <c:v>2.4414599768782699</c:v>
                </c:pt>
                <c:pt idx="617">
                  <c:v>2.9352922104484902</c:v>
                </c:pt>
                <c:pt idx="618">
                  <c:v>1.6310776896865899</c:v>
                </c:pt>
                <c:pt idx="619">
                  <c:v>2.7965685644962699</c:v>
                </c:pt>
                <c:pt idx="620">
                  <c:v>2.5911770227843398</c:v>
                </c:pt>
                <c:pt idx="621">
                  <c:v>2.2678241226567901</c:v>
                </c:pt>
                <c:pt idx="622">
                  <c:v>1.86242889366576</c:v>
                </c:pt>
                <c:pt idx="623">
                  <c:v>2.3618938841430199</c:v>
                </c:pt>
                <c:pt idx="624">
                  <c:v>2.9919191047651998</c:v>
                </c:pt>
                <c:pt idx="625">
                  <c:v>2.6032860895651901</c:v>
                </c:pt>
                <c:pt idx="626">
                  <c:v>2.24793259947297</c:v>
                </c:pt>
                <c:pt idx="627">
                  <c:v>2.09709988673991</c:v>
                </c:pt>
                <c:pt idx="628">
                  <c:v>2.2728310176852702</c:v>
                </c:pt>
                <c:pt idx="629">
                  <c:v>2.8708556483427898</c:v>
                </c:pt>
                <c:pt idx="630">
                  <c:v>2.9364623000475398</c:v>
                </c:pt>
                <c:pt idx="631">
                  <c:v>2.3073894779362201</c:v>
                </c:pt>
                <c:pt idx="632">
                  <c:v>2.52867246908637</c:v>
                </c:pt>
                <c:pt idx="633">
                  <c:v>2.88062453592554</c:v>
                </c:pt>
                <c:pt idx="634">
                  <c:v>2.6970837371911802</c:v>
                </c:pt>
                <c:pt idx="635">
                  <c:v>2.20757811399884</c:v>
                </c:pt>
                <c:pt idx="636">
                  <c:v>2.1841763220178798</c:v>
                </c:pt>
                <c:pt idx="637">
                  <c:v>2.2742187983725102</c:v>
                </c:pt>
                <c:pt idx="638">
                  <c:v>2.1112498074725798</c:v>
                </c:pt>
                <c:pt idx="639">
                  <c:v>2.7137371054380899</c:v>
                </c:pt>
                <c:pt idx="640">
                  <c:v>2.4361809679895501</c:v>
                </c:pt>
                <c:pt idx="641">
                  <c:v>2.3112534947516798</c:v>
                </c:pt>
                <c:pt idx="642">
                  <c:v>2.4900867237038198</c:v>
                </c:pt>
                <c:pt idx="643">
                  <c:v>2.2634158781208402</c:v>
                </c:pt>
                <c:pt idx="644">
                  <c:v>3.1961133454920501</c:v>
                </c:pt>
                <c:pt idx="645">
                  <c:v>2.1279575984915402</c:v>
                </c:pt>
                <c:pt idx="646">
                  <c:v>2.85749485780482</c:v>
                </c:pt>
                <c:pt idx="647">
                  <c:v>2.39003045729222</c:v>
                </c:pt>
                <c:pt idx="648">
                  <c:v>2.1451279830729102</c:v>
                </c:pt>
                <c:pt idx="649">
                  <c:v>2.2271975233224102</c:v>
                </c:pt>
                <c:pt idx="650">
                  <c:v>1.9710023239029899</c:v>
                </c:pt>
                <c:pt idx="651">
                  <c:v>3.0813901420133201</c:v>
                </c:pt>
                <c:pt idx="652">
                  <c:v>2.5634486204255098</c:v>
                </c:pt>
                <c:pt idx="653">
                  <c:v>2.1546519681814398</c:v>
                </c:pt>
                <c:pt idx="654">
                  <c:v>3.2154334295693499</c:v>
                </c:pt>
                <c:pt idx="655">
                  <c:v>2.2815930839851202</c:v>
                </c:pt>
                <c:pt idx="656">
                  <c:v>2.71185951980241</c:v>
                </c:pt>
                <c:pt idx="657">
                  <c:v>2.2359051668502001</c:v>
                </c:pt>
                <c:pt idx="658">
                  <c:v>3.0810908167670501</c:v>
                </c:pt>
                <c:pt idx="659">
                  <c:v>2.1742169547329602</c:v>
                </c:pt>
                <c:pt idx="660">
                  <c:v>2.3291585867557099</c:v>
                </c:pt>
                <c:pt idx="661">
                  <c:v>2.6341710127028399</c:v>
                </c:pt>
                <c:pt idx="662">
                  <c:v>2.09671892733556</c:v>
                </c:pt>
                <c:pt idx="663">
                  <c:v>2.96963297961124</c:v>
                </c:pt>
                <c:pt idx="664">
                  <c:v>2.3680708687705501</c:v>
                </c:pt>
                <c:pt idx="665">
                  <c:v>2.06558910172369</c:v>
                </c:pt>
                <c:pt idx="666">
                  <c:v>2.2916612968141301</c:v>
                </c:pt>
                <c:pt idx="667">
                  <c:v>3.0316477283607699</c:v>
                </c:pt>
                <c:pt idx="668">
                  <c:v>2.8530594018828501</c:v>
                </c:pt>
                <c:pt idx="669">
                  <c:v>2.5991771702755102</c:v>
                </c:pt>
                <c:pt idx="670">
                  <c:v>2.7260638633071301</c:v>
                </c:pt>
                <c:pt idx="671">
                  <c:v>2.7406763776022198</c:v>
                </c:pt>
                <c:pt idx="672">
                  <c:v>3.28161152038061</c:v>
                </c:pt>
                <c:pt idx="673">
                  <c:v>2.84867836873293</c:v>
                </c:pt>
                <c:pt idx="674">
                  <c:v>2.3303014649687301</c:v>
                </c:pt>
                <c:pt idx="675">
                  <c:v>2.40804439484035</c:v>
                </c:pt>
                <c:pt idx="676">
                  <c:v>3.1922221172905698</c:v>
                </c:pt>
                <c:pt idx="677">
                  <c:v>3.1455818016447998</c:v>
                </c:pt>
                <c:pt idx="678">
                  <c:v>2.6670967897923301</c:v>
                </c:pt>
                <c:pt idx="679">
                  <c:v>2.1035217738416598</c:v>
                </c:pt>
                <c:pt idx="680">
                  <c:v>2.4474736931896599</c:v>
                </c:pt>
                <c:pt idx="681">
                  <c:v>2.2421637856358099</c:v>
                </c:pt>
                <c:pt idx="682">
                  <c:v>2.4103845740384502</c:v>
                </c:pt>
                <c:pt idx="683">
                  <c:v>2.1961221204825798</c:v>
                </c:pt>
                <c:pt idx="684">
                  <c:v>2.5864966643881502</c:v>
                </c:pt>
                <c:pt idx="685">
                  <c:v>2.3734587232033801</c:v>
                </c:pt>
                <c:pt idx="686">
                  <c:v>2.8915635131073301</c:v>
                </c:pt>
                <c:pt idx="687">
                  <c:v>2.5620880511242898</c:v>
                </c:pt>
                <c:pt idx="688">
                  <c:v>2.6026874390726502</c:v>
                </c:pt>
                <c:pt idx="689">
                  <c:v>3.1319488972465899</c:v>
                </c:pt>
                <c:pt idx="690">
                  <c:v>2.5860068594397099</c:v>
                </c:pt>
                <c:pt idx="691">
                  <c:v>2.3240428461831302</c:v>
                </c:pt>
                <c:pt idx="692">
                  <c:v>2.6713417660121301</c:v>
                </c:pt>
                <c:pt idx="693">
                  <c:v>2.24657203017175</c:v>
                </c:pt>
                <c:pt idx="694">
                  <c:v>1.97856708921776</c:v>
                </c:pt>
                <c:pt idx="695">
                  <c:v>3.1447110372920202</c:v>
                </c:pt>
                <c:pt idx="696">
                  <c:v>3.1702353173828799</c:v>
                </c:pt>
                <c:pt idx="697">
                  <c:v>2.4162078106476601</c:v>
                </c:pt>
                <c:pt idx="698">
                  <c:v>2.4967807246658098</c:v>
                </c:pt>
                <c:pt idx="699">
                  <c:v>2.8995364492124698</c:v>
                </c:pt>
                <c:pt idx="700">
                  <c:v>2.2882326621750599</c:v>
                </c:pt>
                <c:pt idx="701">
                  <c:v>2.74171041027114</c:v>
                </c:pt>
                <c:pt idx="702">
                  <c:v>2.76307134830027</c:v>
                </c:pt>
                <c:pt idx="703">
                  <c:v>3.1380170363300302</c:v>
                </c:pt>
                <c:pt idx="704">
                  <c:v>3.1712149272797499</c:v>
                </c:pt>
                <c:pt idx="705">
                  <c:v>3.0710226039380299</c:v>
                </c:pt>
                <c:pt idx="706">
                  <c:v>2.4742224856516102</c:v>
                </c:pt>
                <c:pt idx="707">
                  <c:v>2.4052688334658598</c:v>
                </c:pt>
                <c:pt idx="708">
                  <c:v>3.2638696966927201</c:v>
                </c:pt>
                <c:pt idx="709">
                  <c:v>2.3211040164924999</c:v>
                </c:pt>
                <c:pt idx="710">
                  <c:v>1.6986979839571399</c:v>
                </c:pt>
                <c:pt idx="711">
                  <c:v>2.5590947986616102</c:v>
                </c:pt>
                <c:pt idx="712">
                  <c:v>3.0841929147738298</c:v>
                </c:pt>
                <c:pt idx="713">
                  <c:v>2.5927280717877301</c:v>
                </c:pt>
                <c:pt idx="714">
                  <c:v>2.90827130412629</c:v>
                </c:pt>
                <c:pt idx="715">
                  <c:v>2.9349928852022198</c:v>
                </c:pt>
                <c:pt idx="716">
                  <c:v>2.8817674141385599</c:v>
                </c:pt>
                <c:pt idx="717">
                  <c:v>2.6556952190481198</c:v>
                </c:pt>
                <c:pt idx="718">
                  <c:v>2.93918343864997</c:v>
                </c:pt>
                <c:pt idx="719">
                  <c:v>2.4759095915851201</c:v>
                </c:pt>
                <c:pt idx="720">
                  <c:v>2.92552332286574</c:v>
                </c:pt>
                <c:pt idx="721">
                  <c:v>1.88583068564672</c:v>
                </c:pt>
                <c:pt idx="722">
                  <c:v>2.3769145692284699</c:v>
                </c:pt>
                <c:pt idx="723">
                  <c:v>2.2628172276282998</c:v>
                </c:pt>
                <c:pt idx="724">
                  <c:v>2.3128589665271102</c:v>
                </c:pt>
                <c:pt idx="725">
                  <c:v>2.4257317957561901</c:v>
                </c:pt>
                <c:pt idx="726">
                  <c:v>2.5663874501161401</c:v>
                </c:pt>
                <c:pt idx="727">
                  <c:v>2.9353194218345098</c:v>
                </c:pt>
                <c:pt idx="728">
                  <c:v>2.7994257600288202</c:v>
                </c:pt>
                <c:pt idx="729">
                  <c:v>1.9088787296093599</c:v>
                </c:pt>
                <c:pt idx="730">
                  <c:v>2.49354256972891</c:v>
                </c:pt>
                <c:pt idx="731">
                  <c:v>2.4930527647804701</c:v>
                </c:pt>
                <c:pt idx="732">
                  <c:v>2.5458428536677502</c:v>
                </c:pt>
                <c:pt idx="733">
                  <c:v>2.40094222308799</c:v>
                </c:pt>
                <c:pt idx="734">
                  <c:v>2.4880730811380101</c:v>
                </c:pt>
                <c:pt idx="735">
                  <c:v>2.4498682951598001</c:v>
                </c:pt>
                <c:pt idx="736">
                  <c:v>2.3940033196517798</c:v>
                </c:pt>
                <c:pt idx="737">
                  <c:v>2.2141904808027602</c:v>
                </c:pt>
                <c:pt idx="738">
                  <c:v>2.5155293696365999</c:v>
                </c:pt>
                <c:pt idx="739">
                  <c:v>1.8611227471365901</c:v>
                </c:pt>
                <c:pt idx="740">
                  <c:v>2.2400412975259099</c:v>
                </c:pt>
                <c:pt idx="741">
                  <c:v>3.1353231091136098</c:v>
                </c:pt>
                <c:pt idx="742">
                  <c:v>2.6614096101132301</c:v>
                </c:pt>
                <c:pt idx="743">
                  <c:v>1.3617393908174</c:v>
                </c:pt>
                <c:pt idx="744">
                  <c:v>2.63849762308072</c:v>
                </c:pt>
                <c:pt idx="745">
                  <c:v>1.5742058928956699</c:v>
                </c:pt>
                <c:pt idx="746">
                  <c:v>2.9488706920746499</c:v>
                </c:pt>
                <c:pt idx="747">
                  <c:v>2.7202406266979202</c:v>
                </c:pt>
                <c:pt idx="748">
                  <c:v>2.5955036331622199</c:v>
                </c:pt>
                <c:pt idx="749">
                  <c:v>3.04381121791367</c:v>
                </c:pt>
                <c:pt idx="750">
                  <c:v>2.5479925531636698</c:v>
                </c:pt>
                <c:pt idx="751">
                  <c:v>2.6484025675935898</c:v>
                </c:pt>
                <c:pt idx="752">
                  <c:v>2.8746924537722198</c:v>
                </c:pt>
                <c:pt idx="753">
                  <c:v>2.43879326104789</c:v>
                </c:pt>
                <c:pt idx="754">
                  <c:v>2.62551779194709</c:v>
                </c:pt>
                <c:pt idx="755">
                  <c:v>2.5905511609057799</c:v>
                </c:pt>
                <c:pt idx="756">
                  <c:v>1.9365527091961401</c:v>
                </c:pt>
                <c:pt idx="757">
                  <c:v>2.5646459214105799</c:v>
                </c:pt>
                <c:pt idx="758">
                  <c:v>2.9209245986276202</c:v>
                </c:pt>
                <c:pt idx="759">
                  <c:v>2.8363788222499098</c:v>
                </c:pt>
                <c:pt idx="760">
                  <c:v>2.3458663777746702</c:v>
                </c:pt>
                <c:pt idx="761">
                  <c:v>2.5746052886955</c:v>
                </c:pt>
                <c:pt idx="762">
                  <c:v>3.3509461319707001</c:v>
                </c:pt>
                <c:pt idx="763">
                  <c:v>2.99502120277198</c:v>
                </c:pt>
                <c:pt idx="764">
                  <c:v>2.2288302064838699</c:v>
                </c:pt>
                <c:pt idx="765">
                  <c:v>2.66614439128147</c:v>
                </c:pt>
                <c:pt idx="766">
                  <c:v>2.3993639626985801</c:v>
                </c:pt>
                <c:pt idx="767">
                  <c:v>3.0396750872379599</c:v>
                </c:pt>
                <c:pt idx="768">
                  <c:v>2.2688581553257099</c:v>
                </c:pt>
                <c:pt idx="769">
                  <c:v>2.7361864989081899</c:v>
                </c:pt>
                <c:pt idx="770">
                  <c:v>2.1228962806910099</c:v>
                </c:pt>
                <c:pt idx="771">
                  <c:v>2.8696039245856699</c:v>
                </c:pt>
                <c:pt idx="772">
                  <c:v>3.3274899172176999</c:v>
                </c:pt>
                <c:pt idx="773">
                  <c:v>1.39080115109143</c:v>
                </c:pt>
                <c:pt idx="774">
                  <c:v>2.65003525075505</c:v>
                </c:pt>
                <c:pt idx="775">
                  <c:v>2.5393937551799701</c:v>
                </c:pt>
                <c:pt idx="776">
                  <c:v>2.6993694936172301</c:v>
                </c:pt>
                <c:pt idx="777">
                  <c:v>2.17892452451518</c:v>
                </c:pt>
                <c:pt idx="778">
                  <c:v>1.8467823467017499</c:v>
                </c:pt>
                <c:pt idx="779">
                  <c:v>2.5008896439554902</c:v>
                </c:pt>
                <c:pt idx="780">
                  <c:v>2.6526747551994099</c:v>
                </c:pt>
                <c:pt idx="781">
                  <c:v>2.3063554452672901</c:v>
                </c:pt>
                <c:pt idx="782">
                  <c:v>2.5250533547451299</c:v>
                </c:pt>
                <c:pt idx="783">
                  <c:v>2.2482863474912902</c:v>
                </c:pt>
                <c:pt idx="784">
                  <c:v>1.68204461571023</c:v>
                </c:pt>
                <c:pt idx="785">
                  <c:v>3.58085513249058</c:v>
                </c:pt>
                <c:pt idx="786">
                  <c:v>1.97494797487652</c:v>
                </c:pt>
                <c:pt idx="787">
                  <c:v>2.5387951046874302</c:v>
                </c:pt>
                <c:pt idx="788">
                  <c:v>2.86310040332584</c:v>
                </c:pt>
                <c:pt idx="789">
                  <c:v>2.2648036588080802</c:v>
                </c:pt>
                <c:pt idx="790">
                  <c:v>2.9432923579396499</c:v>
                </c:pt>
                <c:pt idx="791">
                  <c:v>2.7432614592745299</c:v>
                </c:pt>
                <c:pt idx="792">
                  <c:v>1.73611363974065</c:v>
                </c:pt>
                <c:pt idx="793">
                  <c:v>2.9694697112950901</c:v>
                </c:pt>
                <c:pt idx="794">
                  <c:v>3.0741519133308399</c:v>
                </c:pt>
                <c:pt idx="795">
                  <c:v>2.6422527943520802</c:v>
                </c:pt>
                <c:pt idx="796">
                  <c:v>3.37568128186685</c:v>
                </c:pt>
                <c:pt idx="797">
                  <c:v>2.26093964199262</c:v>
                </c:pt>
                <c:pt idx="798">
                  <c:v>2.98612307954201</c:v>
                </c:pt>
                <c:pt idx="799">
                  <c:v>2.7628536572120699</c:v>
                </c:pt>
                <c:pt idx="800">
                  <c:v>1.7692026851462801</c:v>
                </c:pt>
                <c:pt idx="801">
                  <c:v>2.9327071287761699</c:v>
                </c:pt>
                <c:pt idx="802">
                  <c:v>2.6742533843167302</c:v>
                </c:pt>
                <c:pt idx="803">
                  <c:v>3.1590242263408399</c:v>
                </c:pt>
                <c:pt idx="804">
                  <c:v>2.9326254946181001</c:v>
                </c:pt>
                <c:pt idx="805">
                  <c:v>2.14580826772352</c:v>
                </c:pt>
                <c:pt idx="806">
                  <c:v>2.3468187762855202</c:v>
                </c:pt>
                <c:pt idx="807">
                  <c:v>2.8281337722845299</c:v>
                </c:pt>
                <c:pt idx="808">
                  <c:v>2.2771848394491698</c:v>
                </c:pt>
                <c:pt idx="809">
                  <c:v>2.5770815248237202</c:v>
                </c:pt>
                <c:pt idx="810">
                  <c:v>2.1292909564067299</c:v>
                </c:pt>
                <c:pt idx="811">
                  <c:v>2.76413259235522</c:v>
                </c:pt>
                <c:pt idx="812">
                  <c:v>2.7629897141422002</c:v>
                </c:pt>
                <c:pt idx="813">
                  <c:v>2.7484316226191599</c:v>
                </c:pt>
                <c:pt idx="814">
                  <c:v>2.7287577905235398</c:v>
                </c:pt>
                <c:pt idx="815">
                  <c:v>2.3743566989421798</c:v>
                </c:pt>
                <c:pt idx="816">
                  <c:v>1.93004918793631</c:v>
                </c:pt>
                <c:pt idx="817">
                  <c:v>3.0970911117493798</c:v>
                </c:pt>
                <c:pt idx="818">
                  <c:v>2.4972705296142501</c:v>
                </c:pt>
                <c:pt idx="819">
                  <c:v>2.52622344434418</c:v>
                </c:pt>
                <c:pt idx="820">
                  <c:v>1.8474626313523601</c:v>
                </c:pt>
                <c:pt idx="821">
                  <c:v>2.86688278598323</c:v>
                </c:pt>
                <c:pt idx="822">
                  <c:v>2.2769399369749501</c:v>
                </c:pt>
                <c:pt idx="823">
                  <c:v>2.4747395019860701</c:v>
                </c:pt>
                <c:pt idx="824">
                  <c:v>2.8947472452721801</c:v>
                </c:pt>
                <c:pt idx="825">
                  <c:v>3.1656365931447601</c:v>
                </c:pt>
                <c:pt idx="826">
                  <c:v>2.1689107344582101</c:v>
                </c:pt>
                <c:pt idx="827">
                  <c:v>3.0354301110181598</c:v>
                </c:pt>
                <c:pt idx="828">
                  <c:v>1.9047425989336499</c:v>
                </c:pt>
                <c:pt idx="829">
                  <c:v>2.1046918634407001</c:v>
                </c:pt>
                <c:pt idx="830">
                  <c:v>1.88691914108769</c:v>
                </c:pt>
                <c:pt idx="831">
                  <c:v>2.3467099307414299</c:v>
                </c:pt>
                <c:pt idx="832">
                  <c:v>2.6565659834008999</c:v>
                </c:pt>
                <c:pt idx="833">
                  <c:v>2.9475101227734299</c:v>
                </c:pt>
                <c:pt idx="834">
                  <c:v>2.3205597887720102</c:v>
                </c:pt>
                <c:pt idx="835">
                  <c:v>2.0073839470175701</c:v>
                </c:pt>
                <c:pt idx="836">
                  <c:v>2.2155782614900001</c:v>
                </c:pt>
                <c:pt idx="837">
                  <c:v>1.77638649105671</c:v>
                </c:pt>
                <c:pt idx="838">
                  <c:v>3.0505324302616899</c:v>
                </c:pt>
                <c:pt idx="839">
                  <c:v>2.4156907943132002</c:v>
                </c:pt>
                <c:pt idx="840">
                  <c:v>2.27745695330941</c:v>
                </c:pt>
                <c:pt idx="841">
                  <c:v>2.7980107679555601</c:v>
                </c:pt>
                <c:pt idx="842">
                  <c:v>2.2423542653379802</c:v>
                </c:pt>
                <c:pt idx="843">
                  <c:v>3.1926847108529799</c:v>
                </c:pt>
                <c:pt idx="844">
                  <c:v>3.1286291081516202</c:v>
                </c:pt>
                <c:pt idx="845">
                  <c:v>2.9919735275372501</c:v>
                </c:pt>
                <c:pt idx="846">
                  <c:v>3.5100238946691502</c:v>
                </c:pt>
                <c:pt idx="847">
                  <c:v>2.4500859862479998</c:v>
                </c:pt>
                <c:pt idx="848">
                  <c:v>2.1761761745267201</c:v>
                </c:pt>
                <c:pt idx="849">
                  <c:v>1.9941592134097199</c:v>
                </c:pt>
                <c:pt idx="850">
                  <c:v>2.4153914690669298</c:v>
                </c:pt>
                <c:pt idx="851">
                  <c:v>3.2112700875076201</c:v>
                </c:pt>
                <c:pt idx="852">
                  <c:v>2.9177408664627702</c:v>
                </c:pt>
                <c:pt idx="853">
                  <c:v>3.1134451547500199</c:v>
                </c:pt>
                <c:pt idx="854">
                  <c:v>2.5700881986154598</c:v>
                </c:pt>
                <c:pt idx="855">
                  <c:v>3.5696984642205898</c:v>
                </c:pt>
                <c:pt idx="856">
                  <c:v>2.4498410837737801</c:v>
                </c:pt>
                <c:pt idx="857">
                  <c:v>2.9145299229119002</c:v>
                </c:pt>
                <c:pt idx="858">
                  <c:v>3.3714090942610202</c:v>
                </c:pt>
                <c:pt idx="859">
                  <c:v>2.6808113283486099</c:v>
                </c:pt>
                <c:pt idx="860">
                  <c:v>2.6864712966416802</c:v>
                </c:pt>
                <c:pt idx="861">
                  <c:v>2.2794161731031699</c:v>
                </c:pt>
                <c:pt idx="862">
                  <c:v>1.84090468732049</c:v>
                </c:pt>
                <c:pt idx="863">
                  <c:v>1.8382651828761201</c:v>
                </c:pt>
                <c:pt idx="864">
                  <c:v>2.0710585903145899</c:v>
                </c:pt>
                <c:pt idx="865">
                  <c:v>1.65850676679915</c:v>
                </c:pt>
                <c:pt idx="866">
                  <c:v>2.0197379162726299</c:v>
                </c:pt>
                <c:pt idx="867">
                  <c:v>2.7453839473844299</c:v>
                </c:pt>
                <c:pt idx="868">
                  <c:v>2.65779049577199</c:v>
                </c:pt>
                <c:pt idx="869">
                  <c:v>3.3016391004945498</c:v>
                </c:pt>
                <c:pt idx="870">
                  <c:v>1.7896656474365999</c:v>
                </c:pt>
                <c:pt idx="871">
                  <c:v>2.6220891573080198</c:v>
                </c:pt>
                <c:pt idx="872">
                  <c:v>2.4822770559148202</c:v>
                </c:pt>
                <c:pt idx="873">
                  <c:v>2.3487235733072298</c:v>
                </c:pt>
                <c:pt idx="874">
                  <c:v>2.00760163810576</c:v>
                </c:pt>
                <c:pt idx="875">
                  <c:v>2.5986057311689899</c:v>
                </c:pt>
                <c:pt idx="876">
                  <c:v>2.4292964873253799</c:v>
                </c:pt>
                <c:pt idx="877">
                  <c:v>2.7040498520134202</c:v>
                </c:pt>
                <c:pt idx="878">
                  <c:v>1.3826649466701399</c:v>
                </c:pt>
                <c:pt idx="879">
                  <c:v>2.2347350772511598</c:v>
                </c:pt>
                <c:pt idx="880">
                  <c:v>1.74452195802218</c:v>
                </c:pt>
                <c:pt idx="881">
                  <c:v>2.7323769048647799</c:v>
                </c:pt>
                <c:pt idx="882">
                  <c:v>2.22197293720573</c:v>
                </c:pt>
                <c:pt idx="883">
                  <c:v>2.5537069442287899</c:v>
                </c:pt>
                <c:pt idx="884">
                  <c:v>2.7866908313694201</c:v>
                </c:pt>
                <c:pt idx="885">
                  <c:v>2.6607021140765998</c:v>
                </c:pt>
                <c:pt idx="886">
                  <c:v>2.54970687048321</c:v>
                </c:pt>
                <c:pt idx="887">
                  <c:v>2.7394246538450902</c:v>
                </c:pt>
                <c:pt idx="888">
                  <c:v>1.7193242145636201</c:v>
                </c:pt>
                <c:pt idx="889">
                  <c:v>2.9568708395658101</c:v>
                </c:pt>
                <c:pt idx="890">
                  <c:v>2.1523934231414201</c:v>
                </c:pt>
                <c:pt idx="891">
                  <c:v>1.8042237389596401</c:v>
                </c:pt>
                <c:pt idx="892">
                  <c:v>2.5282098755239599</c:v>
                </c:pt>
                <c:pt idx="893">
                  <c:v>2.4242623809108701</c:v>
                </c:pt>
                <c:pt idx="894">
                  <c:v>2.7539011112100602</c:v>
                </c:pt>
                <c:pt idx="895">
                  <c:v>1.7238685160296801</c:v>
                </c:pt>
                <c:pt idx="896">
                  <c:v>1.6593231083798801</c:v>
                </c:pt>
                <c:pt idx="897">
                  <c:v>2.1125287426157202</c:v>
                </c:pt>
                <c:pt idx="898">
                  <c:v>1.9492332150834899</c:v>
                </c:pt>
                <c:pt idx="899">
                  <c:v>2.0674122645873201</c:v>
                </c:pt>
                <c:pt idx="900">
                  <c:v>2.4927262281481801</c:v>
                </c:pt>
                <c:pt idx="901">
                  <c:v>2.6032860895651799</c:v>
                </c:pt>
                <c:pt idx="902">
                  <c:v>2.44834445754244</c:v>
                </c:pt>
                <c:pt idx="903">
                  <c:v>2.23884399654083</c:v>
                </c:pt>
                <c:pt idx="904">
                  <c:v>2.3821663667311799</c:v>
                </c:pt>
                <c:pt idx="905">
                  <c:v>3.3909196580404899</c:v>
                </c:pt>
                <c:pt idx="906">
                  <c:v>2.3544379643723499</c:v>
                </c:pt>
                <c:pt idx="907">
                  <c:v>3.0418247867338901</c:v>
                </c:pt>
                <c:pt idx="908">
                  <c:v>2.5928641287178502</c:v>
                </c:pt>
                <c:pt idx="909">
                  <c:v>2.47046731438025</c:v>
                </c:pt>
                <c:pt idx="910">
                  <c:v>2.3903297825384899</c:v>
                </c:pt>
                <c:pt idx="911">
                  <c:v>2.6197217667239001</c:v>
                </c:pt>
                <c:pt idx="912">
                  <c:v>2.2706541068033199</c:v>
                </c:pt>
                <c:pt idx="913">
                  <c:v>2.5791768015476002</c:v>
                </c:pt>
                <c:pt idx="914">
                  <c:v>1.99644496983577</c:v>
                </c:pt>
                <c:pt idx="915">
                  <c:v>2.63534110230189</c:v>
                </c:pt>
                <c:pt idx="916">
                  <c:v>2.4620589960987198</c:v>
                </c:pt>
                <c:pt idx="917">
                  <c:v>2.4920459434975699</c:v>
                </c:pt>
                <c:pt idx="918">
                  <c:v>2.4508751164426998</c:v>
                </c:pt>
                <c:pt idx="919">
                  <c:v>2.76519383641017</c:v>
                </c:pt>
                <c:pt idx="920">
                  <c:v>2.4281536091123601</c:v>
                </c:pt>
                <c:pt idx="921">
                  <c:v>2.1388965756733298</c:v>
                </c:pt>
                <c:pt idx="922">
                  <c:v>1.9131237058291599</c:v>
                </c:pt>
                <c:pt idx="923">
                  <c:v>2.9987219512712899</c:v>
                </c:pt>
                <c:pt idx="924">
                  <c:v>3.12977198636464</c:v>
                </c:pt>
                <c:pt idx="925">
                  <c:v>2.2643954880177102</c:v>
                </c:pt>
                <c:pt idx="926">
                  <c:v>2.7504452651849598</c:v>
                </c:pt>
                <c:pt idx="927">
                  <c:v>2.82690925991343</c:v>
                </c:pt>
                <c:pt idx="928">
                  <c:v>1.71287511607584</c:v>
                </c:pt>
                <c:pt idx="929">
                  <c:v>3.1815280425829902</c:v>
                </c:pt>
                <c:pt idx="930">
                  <c:v>2.56369352289973</c:v>
                </c:pt>
                <c:pt idx="931">
                  <c:v>2.9768712082937201</c:v>
                </c:pt>
                <c:pt idx="932">
                  <c:v>2.3569686232726101</c:v>
                </c:pt>
                <c:pt idx="933">
                  <c:v>2.1969384620633101</c:v>
                </c:pt>
                <c:pt idx="934">
                  <c:v>2.80870484266313</c:v>
                </c:pt>
                <c:pt idx="935">
                  <c:v>2.54230537348458</c:v>
                </c:pt>
                <c:pt idx="936">
                  <c:v>2.22760569411277</c:v>
                </c:pt>
                <c:pt idx="937">
                  <c:v>2.0569086695819099</c:v>
                </c:pt>
                <c:pt idx="938">
                  <c:v>3.20762376178036</c:v>
                </c:pt>
                <c:pt idx="939">
                  <c:v>3.0859616548654101</c:v>
                </c:pt>
                <c:pt idx="940">
                  <c:v>2.5248084522709102</c:v>
                </c:pt>
                <c:pt idx="941">
                  <c:v>2.78168393634094</c:v>
                </c:pt>
                <c:pt idx="942">
                  <c:v>2.9766807285915502</c:v>
                </c:pt>
                <c:pt idx="943">
                  <c:v>3.2898565703459899</c:v>
                </c:pt>
                <c:pt idx="944">
                  <c:v>1.94730120667576</c:v>
                </c:pt>
                <c:pt idx="945">
                  <c:v>2.51049526322209</c:v>
                </c:pt>
                <c:pt idx="946">
                  <c:v>3.1281120918171599</c:v>
                </c:pt>
                <c:pt idx="947">
                  <c:v>2.7141996990005102</c:v>
                </c:pt>
                <c:pt idx="948">
                  <c:v>2.75566985130164</c:v>
                </c:pt>
                <c:pt idx="949">
                  <c:v>2.9110468655007802</c:v>
                </c:pt>
                <c:pt idx="950">
                  <c:v>2.7179276588858401</c:v>
                </c:pt>
                <c:pt idx="951">
                  <c:v>3.63282887979712</c:v>
                </c:pt>
                <c:pt idx="952">
                  <c:v>2.5736256787986198</c:v>
                </c:pt>
                <c:pt idx="953">
                  <c:v>2.9117815729234402</c:v>
                </c:pt>
                <c:pt idx="954">
                  <c:v>2.3991190602243599</c:v>
                </c:pt>
                <c:pt idx="955">
                  <c:v>2.7730851383572399</c:v>
                </c:pt>
                <c:pt idx="956">
                  <c:v>2.4420858387568298</c:v>
                </c:pt>
                <c:pt idx="957">
                  <c:v>3.0788050603410002</c:v>
                </c:pt>
                <c:pt idx="958">
                  <c:v>2.3074711120942899</c:v>
                </c:pt>
                <c:pt idx="959">
                  <c:v>2.0359831137291802</c:v>
                </c:pt>
                <c:pt idx="960">
                  <c:v>2.6100889360712798</c:v>
                </c:pt>
                <c:pt idx="961">
                  <c:v>2.6817909382454799</c:v>
                </c:pt>
                <c:pt idx="962">
                  <c:v>3.2188076414363702</c:v>
                </c:pt>
                <c:pt idx="963">
                  <c:v>2.92370016000211</c:v>
                </c:pt>
                <c:pt idx="964">
                  <c:v>2.67882489716883</c:v>
                </c:pt>
                <c:pt idx="965">
                  <c:v>2.1729652309758398</c:v>
                </c:pt>
                <c:pt idx="966">
                  <c:v>1.4516458102419101</c:v>
                </c:pt>
                <c:pt idx="967">
                  <c:v>2.38548615582615</c:v>
                </c:pt>
                <c:pt idx="968">
                  <c:v>1.9520087764579801</c:v>
                </c:pt>
                <c:pt idx="969">
                  <c:v>2.19775480364404</c:v>
                </c:pt>
                <c:pt idx="970">
                  <c:v>2.4211330715180699</c:v>
                </c:pt>
                <c:pt idx="971">
                  <c:v>2.97746985878626</c:v>
                </c:pt>
                <c:pt idx="972">
                  <c:v>2.8243513896271399</c:v>
                </c:pt>
                <c:pt idx="973">
                  <c:v>2.6130005543758799</c:v>
                </c:pt>
                <c:pt idx="974">
                  <c:v>2.2064352357858099</c:v>
                </c:pt>
                <c:pt idx="975">
                  <c:v>3.0045996106525501</c:v>
                </c:pt>
                <c:pt idx="976">
                  <c:v>2.9728711345481398</c:v>
                </c:pt>
                <c:pt idx="977">
                  <c:v>2.44303823726769</c:v>
                </c:pt>
                <c:pt idx="978">
                  <c:v>3.2207396498440999</c:v>
                </c:pt>
                <c:pt idx="979">
                  <c:v>1.91285159196891</c:v>
                </c:pt>
                <c:pt idx="980">
                  <c:v>2.7513432409237701</c:v>
                </c:pt>
                <c:pt idx="981">
                  <c:v>2.3254306268703702</c:v>
                </c:pt>
                <c:pt idx="982">
                  <c:v>2.5934627792103901</c:v>
                </c:pt>
                <c:pt idx="983">
                  <c:v>2.2366126628868401</c:v>
                </c:pt>
                <c:pt idx="984">
                  <c:v>2.35669650941237</c:v>
                </c:pt>
                <c:pt idx="985">
                  <c:v>1.86795280502871</c:v>
                </c:pt>
                <c:pt idx="986">
                  <c:v>2.8720529493278599</c:v>
                </c:pt>
                <c:pt idx="987">
                  <c:v>2.2457284772050001</c:v>
                </c:pt>
                <c:pt idx="988">
                  <c:v>2.37226142221831</c:v>
                </c:pt>
                <c:pt idx="989">
                  <c:v>2.6239939543297299</c:v>
                </c:pt>
                <c:pt idx="990">
                  <c:v>2.07437837940956</c:v>
                </c:pt>
                <c:pt idx="991">
                  <c:v>2.76473124284776</c:v>
                </c:pt>
                <c:pt idx="992">
                  <c:v>2.84062379846972</c:v>
                </c:pt>
                <c:pt idx="993">
                  <c:v>2.7750987809230399</c:v>
                </c:pt>
                <c:pt idx="994">
                  <c:v>2.2765861889566299</c:v>
                </c:pt>
                <c:pt idx="995">
                  <c:v>2.3979489706253099</c:v>
                </c:pt>
                <c:pt idx="996">
                  <c:v>2.37256074746458</c:v>
                </c:pt>
                <c:pt idx="997">
                  <c:v>2.5030121320653902</c:v>
                </c:pt>
                <c:pt idx="998">
                  <c:v>2.8159158599595902</c:v>
                </c:pt>
                <c:pt idx="999">
                  <c:v>2.4987127330735399</c:v>
                </c:pt>
                <c:pt idx="1000">
                  <c:v>3.0302327362875099</c:v>
                </c:pt>
                <c:pt idx="1001">
                  <c:v>2.2067073496460599</c:v>
                </c:pt>
                <c:pt idx="1002">
                  <c:v>2.62867431272592</c:v>
                </c:pt>
                <c:pt idx="1003">
                  <c:v>2.6275042231268699</c:v>
                </c:pt>
                <c:pt idx="1004">
                  <c:v>2.7173834311653602</c:v>
                </c:pt>
                <c:pt idx="1005">
                  <c:v>3.1480580377730201</c:v>
                </c:pt>
                <c:pt idx="1006">
                  <c:v>3.1374455972235098</c:v>
                </c:pt>
                <c:pt idx="1007">
                  <c:v>2.883372885914</c:v>
                </c:pt>
                <c:pt idx="1008">
                  <c:v>2.5449720893149701</c:v>
                </c:pt>
                <c:pt idx="1009">
                  <c:v>2.5382780883529699</c:v>
                </c:pt>
                <c:pt idx="1010">
                  <c:v>2.39925511715448</c:v>
                </c:pt>
                <c:pt idx="1011">
                  <c:v>2.7186895776945299</c:v>
                </c:pt>
                <c:pt idx="1012">
                  <c:v>2.6088644237001799</c:v>
                </c:pt>
                <c:pt idx="1013">
                  <c:v>2.66413074871567</c:v>
                </c:pt>
                <c:pt idx="1014">
                  <c:v>2.2614838697131101</c:v>
                </c:pt>
                <c:pt idx="1015">
                  <c:v>3.2833530490861702</c:v>
                </c:pt>
                <c:pt idx="1016">
                  <c:v>2.61743601029786</c:v>
                </c:pt>
                <c:pt idx="1017">
                  <c:v>1.7738558321564499</c:v>
                </c:pt>
                <c:pt idx="1018">
                  <c:v>2.3344920184164901</c:v>
                </c:pt>
                <c:pt idx="1019">
                  <c:v>2.40233000377523</c:v>
                </c:pt>
                <c:pt idx="1020">
                  <c:v>2.4857329019399201</c:v>
                </c:pt>
                <c:pt idx="1021">
                  <c:v>2.9467482039647499</c:v>
                </c:pt>
                <c:pt idx="1022">
                  <c:v>2.7123493247508499</c:v>
                </c:pt>
                <c:pt idx="1023">
                  <c:v>2.2420549400917098</c:v>
                </c:pt>
                <c:pt idx="1024">
                  <c:v>2.61958570979378</c:v>
                </c:pt>
                <c:pt idx="1025">
                  <c:v>2.8112355015634001</c:v>
                </c:pt>
                <c:pt idx="1026">
                  <c:v>2.6370009968493799</c:v>
                </c:pt>
                <c:pt idx="1027">
                  <c:v>2.5764556629451598</c:v>
                </c:pt>
                <c:pt idx="1028">
                  <c:v>2.4583310362133801</c:v>
                </c:pt>
                <c:pt idx="1029">
                  <c:v>2.9629117672632201</c:v>
                </c:pt>
                <c:pt idx="1030">
                  <c:v>1.98898905006509</c:v>
                </c:pt>
                <c:pt idx="1031">
                  <c:v>2.5706596377219699</c:v>
                </c:pt>
                <c:pt idx="1032">
                  <c:v>3.15671125852877</c:v>
                </c:pt>
                <c:pt idx="1033">
                  <c:v>1.9021303058753101</c:v>
                </c:pt>
                <c:pt idx="1034">
                  <c:v>2.2713616028399501</c:v>
                </c:pt>
                <c:pt idx="1035">
                  <c:v>3.17208569163253</c:v>
                </c:pt>
                <c:pt idx="1036">
                  <c:v>2.58897290051637</c:v>
                </c:pt>
                <c:pt idx="1037">
                  <c:v>3.46191416417807</c:v>
                </c:pt>
                <c:pt idx="1038">
                  <c:v>2.76094886019037</c:v>
                </c:pt>
                <c:pt idx="1039">
                  <c:v>2.5660337020978301</c:v>
                </c:pt>
                <c:pt idx="1040">
                  <c:v>2.4061668092046702</c:v>
                </c:pt>
                <c:pt idx="1041">
                  <c:v>2.9666125157625398</c:v>
                </c:pt>
                <c:pt idx="1042">
                  <c:v>2.1831150779629298</c:v>
                </c:pt>
                <c:pt idx="1043">
                  <c:v>2.5375161695442898</c:v>
                </c:pt>
                <c:pt idx="1044">
                  <c:v>2.77705800071679</c:v>
                </c:pt>
                <c:pt idx="1045">
                  <c:v>2.23533372774369</c:v>
                </c:pt>
                <c:pt idx="1046">
                  <c:v>2.5274207453292501</c:v>
                </c:pt>
                <c:pt idx="1047">
                  <c:v>2.6962129728384001</c:v>
                </c:pt>
                <c:pt idx="1048">
                  <c:v>2.5187403131874802</c:v>
                </c:pt>
                <c:pt idx="1049">
                  <c:v>2.34581195500262</c:v>
                </c:pt>
                <c:pt idx="1050">
                  <c:v>3.0748866207534902</c:v>
                </c:pt>
                <c:pt idx="1051">
                  <c:v>1.68373172164374</c:v>
                </c:pt>
                <c:pt idx="1052">
                  <c:v>2.3621659980032699</c:v>
                </c:pt>
                <c:pt idx="1053">
                  <c:v>3.08479156526636</c:v>
                </c:pt>
                <c:pt idx="1054">
                  <c:v>2.4589568980919401</c:v>
                </c:pt>
                <c:pt idx="1055">
                  <c:v>2.2605042598162299</c:v>
                </c:pt>
                <c:pt idx="1056">
                  <c:v>2.0787322011734601</c:v>
                </c:pt>
                <c:pt idx="1057">
                  <c:v>2.6722669531369601</c:v>
                </c:pt>
                <c:pt idx="1058">
                  <c:v>1.8460476392790901</c:v>
                </c:pt>
                <c:pt idx="1059">
                  <c:v>2.1645024899222598</c:v>
                </c:pt>
                <c:pt idx="1060">
                  <c:v>2.3004233631139801</c:v>
                </c:pt>
                <c:pt idx="1061">
                  <c:v>2.6018438861058901</c:v>
                </c:pt>
                <c:pt idx="1062">
                  <c:v>2.21429932634685</c:v>
                </c:pt>
                <c:pt idx="1063">
                  <c:v>2.6090004806303</c:v>
                </c:pt>
                <c:pt idx="1064">
                  <c:v>3.37355879375695</c:v>
                </c:pt>
                <c:pt idx="1065">
                  <c:v>2.8459572301304901</c:v>
                </c:pt>
                <c:pt idx="1066">
                  <c:v>2.66127355318311</c:v>
                </c:pt>
                <c:pt idx="1067">
                  <c:v>1.9306478384288499</c:v>
                </c:pt>
                <c:pt idx="1068">
                  <c:v>1.7519506664068301</c:v>
                </c:pt>
                <c:pt idx="1069">
                  <c:v>3.0887916390119399</c:v>
                </c:pt>
                <c:pt idx="1070">
                  <c:v>2.24942922570431</c:v>
                </c:pt>
                <c:pt idx="1071">
                  <c:v>2.56021046548861</c:v>
                </c:pt>
              </c:numCache>
            </c:numRef>
          </c:xVal>
          <c:yVal>
            <c:numRef>
              <c:f>gap_gbdt_train_test!$E$2:$E$5357</c:f>
              <c:numCache>
                <c:formatCode>General</c:formatCode>
                <c:ptCount val="1072"/>
                <c:pt idx="0">
                  <c:v>1.9392349437538099</c:v>
                </c:pt>
                <c:pt idx="1">
                  <c:v>2.4567100921648799</c:v>
                </c:pt>
                <c:pt idx="2">
                  <c:v>2.57866153700658</c:v>
                </c:pt>
                <c:pt idx="3">
                  <c:v>2.4870769261396402</c:v>
                </c:pt>
                <c:pt idx="4">
                  <c:v>2.9168164643984902</c:v>
                </c:pt>
                <c:pt idx="5">
                  <c:v>2.6143270828457998</c:v>
                </c:pt>
                <c:pt idx="6">
                  <c:v>2.53786025801528</c:v>
                </c:pt>
                <c:pt idx="7">
                  <c:v>2.7946892718399501</c:v>
                </c:pt>
                <c:pt idx="8">
                  <c:v>2.5830699363852898</c:v>
                </c:pt>
                <c:pt idx="9">
                  <c:v>2.7445727330535798</c:v>
                </c:pt>
                <c:pt idx="10">
                  <c:v>2.62356908914284</c:v>
                </c:pt>
                <c:pt idx="11">
                  <c:v>1.75743593497914</c:v>
                </c:pt>
                <c:pt idx="12">
                  <c:v>2.9609176568578701</c:v>
                </c:pt>
                <c:pt idx="13">
                  <c:v>2.0094158247490501</c:v>
                </c:pt>
                <c:pt idx="14">
                  <c:v>2.4881785475159499</c:v>
                </c:pt>
                <c:pt idx="15">
                  <c:v>2.5853846631765398</c:v>
                </c:pt>
                <c:pt idx="16">
                  <c:v>2.48592052250368</c:v>
                </c:pt>
                <c:pt idx="17">
                  <c:v>2.7469454810870002</c:v>
                </c:pt>
                <c:pt idx="18">
                  <c:v>3.0391969908651499</c:v>
                </c:pt>
                <c:pt idx="19">
                  <c:v>2.2214630297868401</c:v>
                </c:pt>
                <c:pt idx="20">
                  <c:v>2.6223926851143902</c:v>
                </c:pt>
                <c:pt idx="21">
                  <c:v>2.5830411641644502</c:v>
                </c:pt>
                <c:pt idx="22">
                  <c:v>2.25067637040621</c:v>
                </c:pt>
                <c:pt idx="23">
                  <c:v>2.4277423440532799</c:v>
                </c:pt>
                <c:pt idx="24">
                  <c:v>2.33206543784623</c:v>
                </c:pt>
                <c:pt idx="25">
                  <c:v>3.0870833586012099</c:v>
                </c:pt>
                <c:pt idx="26">
                  <c:v>3.3708535396568799</c:v>
                </c:pt>
                <c:pt idx="27">
                  <c:v>3.0466374801763898</c:v>
                </c:pt>
                <c:pt idx="28">
                  <c:v>2.7539950292987498</c:v>
                </c:pt>
                <c:pt idx="29">
                  <c:v>3.0663319994940101</c:v>
                </c:pt>
                <c:pt idx="30">
                  <c:v>3.19150178285504</c:v>
                </c:pt>
                <c:pt idx="31">
                  <c:v>2.3736336017784301</c:v>
                </c:pt>
                <c:pt idx="32">
                  <c:v>2.5966763425469801</c:v>
                </c:pt>
                <c:pt idx="33">
                  <c:v>2.48332724804854</c:v>
                </c:pt>
                <c:pt idx="34">
                  <c:v>2.2499247994888401</c:v>
                </c:pt>
                <c:pt idx="35">
                  <c:v>2.96502334436556</c:v>
                </c:pt>
                <c:pt idx="36">
                  <c:v>2.81115954331508</c:v>
                </c:pt>
                <c:pt idx="37">
                  <c:v>2.4209549079232899</c:v>
                </c:pt>
                <c:pt idx="38">
                  <c:v>1.82282011542509</c:v>
                </c:pt>
                <c:pt idx="39">
                  <c:v>2.5549143130237901</c:v>
                </c:pt>
                <c:pt idx="40">
                  <c:v>2.78032040861165</c:v>
                </c:pt>
                <c:pt idx="41">
                  <c:v>1.90389669705941</c:v>
                </c:pt>
                <c:pt idx="42">
                  <c:v>2.53114663408105</c:v>
                </c:pt>
                <c:pt idx="43">
                  <c:v>2.39150023085968</c:v>
                </c:pt>
                <c:pt idx="44">
                  <c:v>2.1190378067114399</c:v>
                </c:pt>
                <c:pt idx="45">
                  <c:v>2.4895082455591999</c:v>
                </c:pt>
                <c:pt idx="46">
                  <c:v>2.7595861006579101</c:v>
                </c:pt>
                <c:pt idx="47">
                  <c:v>2.2083431371812501</c:v>
                </c:pt>
                <c:pt idx="48">
                  <c:v>2.0376034637598601</c:v>
                </c:pt>
                <c:pt idx="49">
                  <c:v>2.6193016119957302</c:v>
                </c:pt>
                <c:pt idx="50">
                  <c:v>3.0441675197996099</c:v>
                </c:pt>
                <c:pt idx="51">
                  <c:v>2.5794731055843498</c:v>
                </c:pt>
                <c:pt idx="52">
                  <c:v>2.4372113711110299</c:v>
                </c:pt>
                <c:pt idx="53">
                  <c:v>3.0635760724591701</c:v>
                </c:pt>
                <c:pt idx="54">
                  <c:v>2.6265851615101399</c:v>
                </c:pt>
                <c:pt idx="55">
                  <c:v>2.0073969079366898</c:v>
                </c:pt>
                <c:pt idx="56">
                  <c:v>2.1724783866396198</c:v>
                </c:pt>
                <c:pt idx="57">
                  <c:v>2.3449865082015999</c:v>
                </c:pt>
                <c:pt idx="58">
                  <c:v>2.1053414935297901</c:v>
                </c:pt>
                <c:pt idx="59">
                  <c:v>2.3701291768769801</c:v>
                </c:pt>
                <c:pt idx="60">
                  <c:v>3.14151047085321</c:v>
                </c:pt>
                <c:pt idx="61">
                  <c:v>2.3340124676517702</c:v>
                </c:pt>
                <c:pt idx="62">
                  <c:v>2.2056708362312398</c:v>
                </c:pt>
                <c:pt idx="63">
                  <c:v>2.54124261456003</c:v>
                </c:pt>
                <c:pt idx="64">
                  <c:v>2.8260187042418399</c:v>
                </c:pt>
                <c:pt idx="65">
                  <c:v>2.1912660074417598</c:v>
                </c:pt>
                <c:pt idx="66">
                  <c:v>2.6802724403333902</c:v>
                </c:pt>
                <c:pt idx="67">
                  <c:v>3.33518465901484</c:v>
                </c:pt>
                <c:pt idx="68">
                  <c:v>2.3404328791863498</c:v>
                </c:pt>
                <c:pt idx="69">
                  <c:v>2.6494975493863899</c:v>
                </c:pt>
                <c:pt idx="70">
                  <c:v>2.6395343832982201</c:v>
                </c:pt>
                <c:pt idx="71">
                  <c:v>2.5831569899634998</c:v>
                </c:pt>
                <c:pt idx="72">
                  <c:v>2.89348837870152</c:v>
                </c:pt>
                <c:pt idx="73">
                  <c:v>2.4457357888171098</c:v>
                </c:pt>
                <c:pt idx="74">
                  <c:v>2.4049604373297999</c:v>
                </c:pt>
                <c:pt idx="75">
                  <c:v>2.3460214990158801</c:v>
                </c:pt>
                <c:pt idx="76">
                  <c:v>2.2179710362673499</c:v>
                </c:pt>
                <c:pt idx="77">
                  <c:v>3.0041240167926002</c:v>
                </c:pt>
                <c:pt idx="78">
                  <c:v>2.38550730795501</c:v>
                </c:pt>
                <c:pt idx="79">
                  <c:v>2.2509869944214298</c:v>
                </c:pt>
                <c:pt idx="80">
                  <c:v>2.5165375883390402</c:v>
                </c:pt>
                <c:pt idx="81">
                  <c:v>2.3286177508347099</c:v>
                </c:pt>
                <c:pt idx="82">
                  <c:v>1.98230236029926</c:v>
                </c:pt>
                <c:pt idx="83">
                  <c:v>2.6877184509798902</c:v>
                </c:pt>
                <c:pt idx="84">
                  <c:v>2.6190140251801601</c:v>
                </c:pt>
                <c:pt idx="85">
                  <c:v>3.2709567618125401</c:v>
                </c:pt>
                <c:pt idx="86">
                  <c:v>2.8374936525272298</c:v>
                </c:pt>
                <c:pt idx="87">
                  <c:v>2.1834242995175002</c:v>
                </c:pt>
                <c:pt idx="88">
                  <c:v>3.2489518569027598</c:v>
                </c:pt>
                <c:pt idx="89">
                  <c:v>1.8533927717991401</c:v>
                </c:pt>
                <c:pt idx="90">
                  <c:v>2.2794456968516701</c:v>
                </c:pt>
                <c:pt idx="91">
                  <c:v>2.40779157804486</c:v>
                </c:pt>
                <c:pt idx="92">
                  <c:v>2.3040399436949</c:v>
                </c:pt>
                <c:pt idx="93">
                  <c:v>2.9164962127758001</c:v>
                </c:pt>
                <c:pt idx="94">
                  <c:v>2.5193455888877998</c:v>
                </c:pt>
                <c:pt idx="95">
                  <c:v>1.9394069429113301</c:v>
                </c:pt>
                <c:pt idx="96">
                  <c:v>2.2857727526004901</c:v>
                </c:pt>
                <c:pt idx="97">
                  <c:v>3.7087868438496798</c:v>
                </c:pt>
                <c:pt idx="98">
                  <c:v>2.5576691546807599</c:v>
                </c:pt>
                <c:pt idx="99">
                  <c:v>3.1011293326035601</c:v>
                </c:pt>
                <c:pt idx="100">
                  <c:v>2.17394883609576</c:v>
                </c:pt>
                <c:pt idx="101">
                  <c:v>2.74823646729125</c:v>
                </c:pt>
                <c:pt idx="102">
                  <c:v>1.8891359993355701</c:v>
                </c:pt>
                <c:pt idx="103">
                  <c:v>2.4665822701287099</c:v>
                </c:pt>
                <c:pt idx="104">
                  <c:v>2.76876670366907</c:v>
                </c:pt>
                <c:pt idx="105">
                  <c:v>2.2464369089025298</c:v>
                </c:pt>
                <c:pt idx="106">
                  <c:v>2.2227500882741298</c:v>
                </c:pt>
                <c:pt idx="107">
                  <c:v>3.0445029805228998</c:v>
                </c:pt>
                <c:pt idx="108">
                  <c:v>2.7212044988161099</c:v>
                </c:pt>
                <c:pt idx="109">
                  <c:v>2.45357039331958</c:v>
                </c:pt>
                <c:pt idx="110">
                  <c:v>2.7773196868568899</c:v>
                </c:pt>
                <c:pt idx="111">
                  <c:v>2.4984544106593201</c:v>
                </c:pt>
                <c:pt idx="112">
                  <c:v>2.71807449401103</c:v>
                </c:pt>
                <c:pt idx="113">
                  <c:v>2.64256785327786</c:v>
                </c:pt>
                <c:pt idx="114">
                  <c:v>2.96274580581583</c:v>
                </c:pt>
                <c:pt idx="115">
                  <c:v>2.3351884703238999</c:v>
                </c:pt>
                <c:pt idx="116">
                  <c:v>2.82707506092025</c:v>
                </c:pt>
                <c:pt idx="117">
                  <c:v>1.71363935383509</c:v>
                </c:pt>
                <c:pt idx="118">
                  <c:v>2.45893803894019</c:v>
                </c:pt>
                <c:pt idx="119">
                  <c:v>1.98483565028828</c:v>
                </c:pt>
                <c:pt idx="120">
                  <c:v>2.6865409004103702</c:v>
                </c:pt>
                <c:pt idx="121">
                  <c:v>2.9954694352617399</c:v>
                </c:pt>
                <c:pt idx="122">
                  <c:v>2.4509398192992702</c:v>
                </c:pt>
                <c:pt idx="123">
                  <c:v>2.13416561204011</c:v>
                </c:pt>
                <c:pt idx="124">
                  <c:v>2.4250861474443299</c:v>
                </c:pt>
                <c:pt idx="125">
                  <c:v>3.0899268762064902</c:v>
                </c:pt>
                <c:pt idx="126">
                  <c:v>2.2547281803086299</c:v>
                </c:pt>
                <c:pt idx="127">
                  <c:v>1.50569041268908</c:v>
                </c:pt>
                <c:pt idx="128">
                  <c:v>2.7806439825665201</c:v>
                </c:pt>
                <c:pt idx="129">
                  <c:v>2.0206923629061202</c:v>
                </c:pt>
                <c:pt idx="130">
                  <c:v>2.6318912972088602</c:v>
                </c:pt>
                <c:pt idx="131">
                  <c:v>2.6478523273494701</c:v>
                </c:pt>
                <c:pt idx="132">
                  <c:v>2.5621518936035499</c:v>
                </c:pt>
                <c:pt idx="133">
                  <c:v>3.0387506869573802</c:v>
                </c:pt>
                <c:pt idx="134">
                  <c:v>2.2911206835977702</c:v>
                </c:pt>
                <c:pt idx="135">
                  <c:v>3.0606180502430602</c:v>
                </c:pt>
                <c:pt idx="136">
                  <c:v>1.86596348900311</c:v>
                </c:pt>
                <c:pt idx="137">
                  <c:v>2.8988169385061702</c:v>
                </c:pt>
                <c:pt idx="138">
                  <c:v>2.8995064534416199</c:v>
                </c:pt>
                <c:pt idx="139">
                  <c:v>2.4224251995699602</c:v>
                </c:pt>
                <c:pt idx="140">
                  <c:v>3.0188253859712502</c:v>
                </c:pt>
                <c:pt idx="141">
                  <c:v>2.60654158838615</c:v>
                </c:pt>
                <c:pt idx="142">
                  <c:v>2.7802773264249798</c:v>
                </c:pt>
                <c:pt idx="143">
                  <c:v>2.44111362325995</c:v>
                </c:pt>
                <c:pt idx="144">
                  <c:v>2.8254418401962198</c:v>
                </c:pt>
                <c:pt idx="145">
                  <c:v>2.39554832722277</c:v>
                </c:pt>
                <c:pt idx="146">
                  <c:v>2.0807661569127398</c:v>
                </c:pt>
                <c:pt idx="147">
                  <c:v>2.5317333917388498</c:v>
                </c:pt>
                <c:pt idx="148">
                  <c:v>2.9087716162584099</c:v>
                </c:pt>
                <c:pt idx="149">
                  <c:v>2.66841584834807</c:v>
                </c:pt>
                <c:pt idx="150">
                  <c:v>3.0747240356904602</c:v>
                </c:pt>
                <c:pt idx="151">
                  <c:v>2.3406982225355999</c:v>
                </c:pt>
                <c:pt idx="152">
                  <c:v>2.6073821100988299</c:v>
                </c:pt>
                <c:pt idx="153">
                  <c:v>2.17350760311971</c:v>
                </c:pt>
                <c:pt idx="154">
                  <c:v>2.7186133032522002</c:v>
                </c:pt>
                <c:pt idx="155">
                  <c:v>2.3289546735381301</c:v>
                </c:pt>
                <c:pt idx="156">
                  <c:v>2.4760900033607598</c:v>
                </c:pt>
                <c:pt idx="157">
                  <c:v>2.2704250684707699</c:v>
                </c:pt>
                <c:pt idx="158">
                  <c:v>3.1353070098301399</c:v>
                </c:pt>
                <c:pt idx="159">
                  <c:v>2.0067370778915299</c:v>
                </c:pt>
                <c:pt idx="160">
                  <c:v>2.2341771988218002</c:v>
                </c:pt>
                <c:pt idx="161">
                  <c:v>2.3509560513565102</c:v>
                </c:pt>
                <c:pt idx="162">
                  <c:v>1.93857809968216</c:v>
                </c:pt>
                <c:pt idx="163">
                  <c:v>3.5051650152134499</c:v>
                </c:pt>
                <c:pt idx="164">
                  <c:v>2.7466229612108601</c:v>
                </c:pt>
                <c:pt idx="165">
                  <c:v>2.3969551707260299</c:v>
                </c:pt>
                <c:pt idx="166">
                  <c:v>2.9267120970051801</c:v>
                </c:pt>
                <c:pt idx="167">
                  <c:v>1.98094263751101</c:v>
                </c:pt>
                <c:pt idx="168">
                  <c:v>2.2097143550012999</c:v>
                </c:pt>
                <c:pt idx="169">
                  <c:v>2.85905828305857</c:v>
                </c:pt>
                <c:pt idx="170">
                  <c:v>2.2382141491258301</c:v>
                </c:pt>
                <c:pt idx="171">
                  <c:v>2.1019084006778299</c:v>
                </c:pt>
                <c:pt idx="172">
                  <c:v>3.2624230476234399</c:v>
                </c:pt>
                <c:pt idx="173">
                  <c:v>3.1527077842575699</c:v>
                </c:pt>
                <c:pt idx="174">
                  <c:v>2.4056285115857201</c:v>
                </c:pt>
                <c:pt idx="175">
                  <c:v>1.9741394035325299</c:v>
                </c:pt>
                <c:pt idx="176">
                  <c:v>2.8241788105654302</c:v>
                </c:pt>
                <c:pt idx="177">
                  <c:v>2.1719571510708202</c:v>
                </c:pt>
                <c:pt idx="178">
                  <c:v>2.3184755078484498</c:v>
                </c:pt>
                <c:pt idx="179">
                  <c:v>2.4265142262125798</c:v>
                </c:pt>
                <c:pt idx="180">
                  <c:v>2.4595796852685501</c:v>
                </c:pt>
                <c:pt idx="181">
                  <c:v>2.9383138434136802</c:v>
                </c:pt>
                <c:pt idx="182">
                  <c:v>3.0894285742841898</c:v>
                </c:pt>
                <c:pt idx="183">
                  <c:v>3.1526389009928502</c:v>
                </c:pt>
                <c:pt idx="184">
                  <c:v>2.61780082425462</c:v>
                </c:pt>
                <c:pt idx="185">
                  <c:v>3.1019114763047302</c:v>
                </c:pt>
                <c:pt idx="186">
                  <c:v>2.4853463065222501</c:v>
                </c:pt>
                <c:pt idx="187">
                  <c:v>2.28030263298528</c:v>
                </c:pt>
                <c:pt idx="188">
                  <c:v>1.8702606286535499</c:v>
                </c:pt>
                <c:pt idx="189">
                  <c:v>2.72043371324204</c:v>
                </c:pt>
                <c:pt idx="190">
                  <c:v>2.5590590633372301</c:v>
                </c:pt>
                <c:pt idx="191">
                  <c:v>2.3721851261609102</c:v>
                </c:pt>
                <c:pt idx="192">
                  <c:v>1.7000704938506099</c:v>
                </c:pt>
                <c:pt idx="193">
                  <c:v>1.64764714612278</c:v>
                </c:pt>
                <c:pt idx="194">
                  <c:v>2.37320402877008</c:v>
                </c:pt>
                <c:pt idx="195">
                  <c:v>2.9943277190315101</c:v>
                </c:pt>
                <c:pt idx="196">
                  <c:v>2.3161879050751399</c:v>
                </c:pt>
                <c:pt idx="197">
                  <c:v>3.0163162426323602</c:v>
                </c:pt>
                <c:pt idx="198">
                  <c:v>2.20630866064361</c:v>
                </c:pt>
                <c:pt idx="199">
                  <c:v>2.8721473203420098</c:v>
                </c:pt>
                <c:pt idx="200">
                  <c:v>2.29275133150183</c:v>
                </c:pt>
                <c:pt idx="201">
                  <c:v>2.4778445295799698</c:v>
                </c:pt>
                <c:pt idx="202">
                  <c:v>2.6666554879444702</c:v>
                </c:pt>
                <c:pt idx="203">
                  <c:v>2.2979206580367602</c:v>
                </c:pt>
                <c:pt idx="204">
                  <c:v>2.6810208529869399</c:v>
                </c:pt>
                <c:pt idx="205">
                  <c:v>2.91292356435947</c:v>
                </c:pt>
                <c:pt idx="206">
                  <c:v>3.0878424338945201</c:v>
                </c:pt>
                <c:pt idx="207">
                  <c:v>2.17108396612291</c:v>
                </c:pt>
                <c:pt idx="208">
                  <c:v>2.6054397821710902</c:v>
                </c:pt>
                <c:pt idx="209">
                  <c:v>2.4536843680018401</c:v>
                </c:pt>
                <c:pt idx="210">
                  <c:v>2.3403030552897199</c:v>
                </c:pt>
                <c:pt idx="211">
                  <c:v>2.3270694614241298</c:v>
                </c:pt>
                <c:pt idx="212">
                  <c:v>2.1265880880201302</c:v>
                </c:pt>
                <c:pt idx="213">
                  <c:v>2.3138921860266799</c:v>
                </c:pt>
                <c:pt idx="214">
                  <c:v>2.5805617263736602</c:v>
                </c:pt>
                <c:pt idx="215">
                  <c:v>3.0592279745668201</c:v>
                </c:pt>
                <c:pt idx="216">
                  <c:v>2.54107612600904</c:v>
                </c:pt>
                <c:pt idx="217">
                  <c:v>3.1043374195173898</c:v>
                </c:pt>
                <c:pt idx="218">
                  <c:v>3.0701519157161901</c:v>
                </c:pt>
                <c:pt idx="219">
                  <c:v>2.97998857496159</c:v>
                </c:pt>
                <c:pt idx="220">
                  <c:v>2.4808733490303001</c:v>
                </c:pt>
                <c:pt idx="221">
                  <c:v>3.00977584117213</c:v>
                </c:pt>
                <c:pt idx="222">
                  <c:v>2.9152944575582098</c:v>
                </c:pt>
                <c:pt idx="223">
                  <c:v>2.5035788351992099</c:v>
                </c:pt>
                <c:pt idx="224">
                  <c:v>3.4470053538799901</c:v>
                </c:pt>
                <c:pt idx="225">
                  <c:v>2.2504133125474999</c:v>
                </c:pt>
                <c:pt idx="226">
                  <c:v>2.6625645189529901</c:v>
                </c:pt>
                <c:pt idx="227">
                  <c:v>2.63853498134293</c:v>
                </c:pt>
                <c:pt idx="228">
                  <c:v>2.6407592648853901</c:v>
                </c:pt>
                <c:pt idx="229">
                  <c:v>2.6799065004592602</c:v>
                </c:pt>
                <c:pt idx="230">
                  <c:v>2.4503930976296</c:v>
                </c:pt>
                <c:pt idx="231">
                  <c:v>3.0519777595525301</c:v>
                </c:pt>
                <c:pt idx="232">
                  <c:v>2.37955456790788</c:v>
                </c:pt>
                <c:pt idx="233">
                  <c:v>3.05775366523745</c:v>
                </c:pt>
                <c:pt idx="234">
                  <c:v>2.4652323633665798</c:v>
                </c:pt>
                <c:pt idx="235">
                  <c:v>2.8998910188896199</c:v>
                </c:pt>
                <c:pt idx="236">
                  <c:v>2.6413356152338201</c:v>
                </c:pt>
                <c:pt idx="237">
                  <c:v>2.3533739813964099</c:v>
                </c:pt>
                <c:pt idx="238">
                  <c:v>2.1824072261592899</c:v>
                </c:pt>
                <c:pt idx="239">
                  <c:v>2.3151370733423602</c:v>
                </c:pt>
                <c:pt idx="240">
                  <c:v>2.3602490972669701</c:v>
                </c:pt>
                <c:pt idx="241">
                  <c:v>2.0614739123494399</c:v>
                </c:pt>
                <c:pt idx="242">
                  <c:v>2.6629335922528701</c:v>
                </c:pt>
                <c:pt idx="243">
                  <c:v>2.68096917820416</c:v>
                </c:pt>
                <c:pt idx="244">
                  <c:v>2.2095747134880299</c:v>
                </c:pt>
                <c:pt idx="245">
                  <c:v>2.77397021686919</c:v>
                </c:pt>
                <c:pt idx="246">
                  <c:v>3.1640881783569599</c:v>
                </c:pt>
                <c:pt idx="247">
                  <c:v>3.4788391602364199</c:v>
                </c:pt>
                <c:pt idx="248">
                  <c:v>2.2840870189284801</c:v>
                </c:pt>
                <c:pt idx="249">
                  <c:v>2.80376860892027</c:v>
                </c:pt>
                <c:pt idx="250">
                  <c:v>2.91836536143806</c:v>
                </c:pt>
                <c:pt idx="251">
                  <c:v>1.7549550618019201</c:v>
                </c:pt>
                <c:pt idx="252">
                  <c:v>2.9139250364913298</c:v>
                </c:pt>
                <c:pt idx="253">
                  <c:v>1.9547449342877301</c:v>
                </c:pt>
                <c:pt idx="254">
                  <c:v>1.97511822857161</c:v>
                </c:pt>
                <c:pt idx="255">
                  <c:v>2.4097182188948101</c:v>
                </c:pt>
                <c:pt idx="256">
                  <c:v>2.8687654606360899</c:v>
                </c:pt>
                <c:pt idx="257">
                  <c:v>3.1862820781977002</c:v>
                </c:pt>
                <c:pt idx="258">
                  <c:v>3.0691885144387201</c:v>
                </c:pt>
                <c:pt idx="259">
                  <c:v>2.7539789491336499</c:v>
                </c:pt>
                <c:pt idx="260">
                  <c:v>3.2418597971640302</c:v>
                </c:pt>
                <c:pt idx="261">
                  <c:v>2.4812296079245399</c:v>
                </c:pt>
                <c:pt idx="262">
                  <c:v>2.7805339206447801</c:v>
                </c:pt>
                <c:pt idx="263">
                  <c:v>2.1607099366412301</c:v>
                </c:pt>
                <c:pt idx="264">
                  <c:v>2.6670398743059298</c:v>
                </c:pt>
                <c:pt idx="265">
                  <c:v>2.7892738925419298</c:v>
                </c:pt>
                <c:pt idx="266">
                  <c:v>2.5655462207631898</c:v>
                </c:pt>
                <c:pt idx="267">
                  <c:v>2.67862944200591</c:v>
                </c:pt>
                <c:pt idx="268">
                  <c:v>2.4357304303131202</c:v>
                </c:pt>
                <c:pt idx="269">
                  <c:v>2.6519531546933299</c:v>
                </c:pt>
                <c:pt idx="270">
                  <c:v>2.3404644407117199</c:v>
                </c:pt>
                <c:pt idx="271">
                  <c:v>2.1786094928611499</c:v>
                </c:pt>
                <c:pt idx="272">
                  <c:v>2.4357126787341201</c:v>
                </c:pt>
                <c:pt idx="273">
                  <c:v>3.0036844617990401</c:v>
                </c:pt>
                <c:pt idx="274">
                  <c:v>2.3107934263547198</c:v>
                </c:pt>
                <c:pt idx="275">
                  <c:v>2.64169216022264</c:v>
                </c:pt>
                <c:pt idx="276">
                  <c:v>1.9806997272701099</c:v>
                </c:pt>
                <c:pt idx="277">
                  <c:v>3.0516227756557899</c:v>
                </c:pt>
                <c:pt idx="278">
                  <c:v>1.7230834536517701</c:v>
                </c:pt>
                <c:pt idx="279">
                  <c:v>2.6022889905450199</c:v>
                </c:pt>
                <c:pt idx="280">
                  <c:v>2.1787601772110801</c:v>
                </c:pt>
                <c:pt idx="281">
                  <c:v>2.7761162378721198</c:v>
                </c:pt>
                <c:pt idx="282">
                  <c:v>2.84776425936822</c:v>
                </c:pt>
                <c:pt idx="283">
                  <c:v>3.09525352202352</c:v>
                </c:pt>
                <c:pt idx="284">
                  <c:v>3.091547631983</c:v>
                </c:pt>
                <c:pt idx="285">
                  <c:v>2.1788589265948901</c:v>
                </c:pt>
                <c:pt idx="286">
                  <c:v>2.6571179615810601</c:v>
                </c:pt>
                <c:pt idx="287">
                  <c:v>1.76676816892901</c:v>
                </c:pt>
                <c:pt idx="288">
                  <c:v>2.9149754965475201</c:v>
                </c:pt>
                <c:pt idx="289">
                  <c:v>2.7040283185652698</c:v>
                </c:pt>
                <c:pt idx="290">
                  <c:v>2.7785912857903701</c:v>
                </c:pt>
                <c:pt idx="291">
                  <c:v>2.3895438081554499</c:v>
                </c:pt>
                <c:pt idx="292">
                  <c:v>2.5947226828975798</c:v>
                </c:pt>
                <c:pt idx="293">
                  <c:v>2.8947925227295301</c:v>
                </c:pt>
                <c:pt idx="294">
                  <c:v>2.37599636943099</c:v>
                </c:pt>
                <c:pt idx="295">
                  <c:v>2.7978586257018998</c:v>
                </c:pt>
                <c:pt idx="296">
                  <c:v>2.1397932864608098</c:v>
                </c:pt>
                <c:pt idx="297">
                  <c:v>2.3161831721255002</c:v>
                </c:pt>
                <c:pt idx="298">
                  <c:v>1.97052194330402</c:v>
                </c:pt>
                <c:pt idx="299">
                  <c:v>2.76339007822338</c:v>
                </c:pt>
                <c:pt idx="300">
                  <c:v>2.7557034984026201</c:v>
                </c:pt>
                <c:pt idx="301">
                  <c:v>2.0355269027760601</c:v>
                </c:pt>
                <c:pt idx="302">
                  <c:v>2.8020677318876301</c:v>
                </c:pt>
                <c:pt idx="303">
                  <c:v>3.0508384344858599</c:v>
                </c:pt>
                <c:pt idx="304">
                  <c:v>2.5095097333493799</c:v>
                </c:pt>
                <c:pt idx="305">
                  <c:v>2.1937370080813499</c:v>
                </c:pt>
                <c:pt idx="306">
                  <c:v>3.1466828045775501</c:v>
                </c:pt>
                <c:pt idx="307">
                  <c:v>3.12492137297623</c:v>
                </c:pt>
                <c:pt idx="308">
                  <c:v>2.6237605760373701</c:v>
                </c:pt>
                <c:pt idx="309">
                  <c:v>2.5180877569949902</c:v>
                </c:pt>
                <c:pt idx="310">
                  <c:v>3.1763768717198402</c:v>
                </c:pt>
                <c:pt idx="311">
                  <c:v>2.57390106555293</c:v>
                </c:pt>
                <c:pt idx="312">
                  <c:v>1.7406105293470699</c:v>
                </c:pt>
                <c:pt idx="313">
                  <c:v>2.1052701667085798</c:v>
                </c:pt>
                <c:pt idx="314">
                  <c:v>1.91230981638369</c:v>
                </c:pt>
                <c:pt idx="315">
                  <c:v>2.3358574021005198</c:v>
                </c:pt>
                <c:pt idx="316">
                  <c:v>2.93448448605267</c:v>
                </c:pt>
                <c:pt idx="317">
                  <c:v>2.57764858639705</c:v>
                </c:pt>
                <c:pt idx="318">
                  <c:v>2.52834247519452</c:v>
                </c:pt>
                <c:pt idx="319">
                  <c:v>2.52543917722365</c:v>
                </c:pt>
                <c:pt idx="320">
                  <c:v>2.5152346843724702</c:v>
                </c:pt>
                <c:pt idx="321">
                  <c:v>2.0244537819652302</c:v>
                </c:pt>
                <c:pt idx="322">
                  <c:v>2.6811192029081901</c:v>
                </c:pt>
                <c:pt idx="323">
                  <c:v>2.14102003679122</c:v>
                </c:pt>
                <c:pt idx="324">
                  <c:v>2.24345636396473</c:v>
                </c:pt>
                <c:pt idx="325">
                  <c:v>3.50223567404975</c:v>
                </c:pt>
                <c:pt idx="326">
                  <c:v>2.5897610954308199</c:v>
                </c:pt>
                <c:pt idx="327">
                  <c:v>2.3344163674068499</c:v>
                </c:pt>
                <c:pt idx="328">
                  <c:v>2.3413163839113902</c:v>
                </c:pt>
                <c:pt idx="329">
                  <c:v>2.3632299714318599</c:v>
                </c:pt>
                <c:pt idx="330">
                  <c:v>1.86333764233453</c:v>
                </c:pt>
                <c:pt idx="331">
                  <c:v>2.80739016093169</c:v>
                </c:pt>
                <c:pt idx="332">
                  <c:v>2.4498826083529202</c:v>
                </c:pt>
                <c:pt idx="333">
                  <c:v>2.3484666785652002</c:v>
                </c:pt>
                <c:pt idx="334">
                  <c:v>2.3872230354112398</c:v>
                </c:pt>
                <c:pt idx="335">
                  <c:v>2.0472674357936298</c:v>
                </c:pt>
                <c:pt idx="336">
                  <c:v>2.06329193371882</c:v>
                </c:pt>
                <c:pt idx="337">
                  <c:v>3.3847826070559002</c:v>
                </c:pt>
                <c:pt idx="338">
                  <c:v>2.0820204003907898</c:v>
                </c:pt>
                <c:pt idx="339">
                  <c:v>2.6904657595731698</c:v>
                </c:pt>
                <c:pt idx="340">
                  <c:v>3.2143627389596001</c:v>
                </c:pt>
                <c:pt idx="341">
                  <c:v>2.73220870744123</c:v>
                </c:pt>
                <c:pt idx="342">
                  <c:v>3.11189505131019</c:v>
                </c:pt>
                <c:pt idx="343">
                  <c:v>1.9901807742622799</c:v>
                </c:pt>
                <c:pt idx="344">
                  <c:v>3.1925006888272498</c:v>
                </c:pt>
                <c:pt idx="345">
                  <c:v>3.23253611845927</c:v>
                </c:pt>
                <c:pt idx="346">
                  <c:v>3.0301317083476298</c:v>
                </c:pt>
                <c:pt idx="347">
                  <c:v>2.4007988255247299</c:v>
                </c:pt>
                <c:pt idx="348">
                  <c:v>1.7290781523586201</c:v>
                </c:pt>
                <c:pt idx="349">
                  <c:v>2.97073047865657</c:v>
                </c:pt>
                <c:pt idx="350">
                  <c:v>2.5255219790116601</c:v>
                </c:pt>
                <c:pt idx="351">
                  <c:v>3.2509123698005</c:v>
                </c:pt>
                <c:pt idx="352">
                  <c:v>2.6186283283247</c:v>
                </c:pt>
                <c:pt idx="353">
                  <c:v>2.36721963484228</c:v>
                </c:pt>
                <c:pt idx="354">
                  <c:v>2.3947086749244701</c:v>
                </c:pt>
                <c:pt idx="355">
                  <c:v>2.1201515662480102</c:v>
                </c:pt>
                <c:pt idx="356">
                  <c:v>2.8315921037617402</c:v>
                </c:pt>
                <c:pt idx="357">
                  <c:v>2.0378317790976799</c:v>
                </c:pt>
                <c:pt idx="358">
                  <c:v>2.85739008255731</c:v>
                </c:pt>
                <c:pt idx="359">
                  <c:v>3.0216117848769</c:v>
                </c:pt>
                <c:pt idx="360">
                  <c:v>2.4242719741897201</c:v>
                </c:pt>
                <c:pt idx="361">
                  <c:v>2.77562792610293</c:v>
                </c:pt>
                <c:pt idx="362">
                  <c:v>1.88911514789882</c:v>
                </c:pt>
                <c:pt idx="363">
                  <c:v>3.0151279308075201</c:v>
                </c:pt>
                <c:pt idx="364">
                  <c:v>2.1502180192821201</c:v>
                </c:pt>
                <c:pt idx="365">
                  <c:v>2.1698299866022102</c:v>
                </c:pt>
                <c:pt idx="366">
                  <c:v>2.1442733078049701</c:v>
                </c:pt>
                <c:pt idx="367">
                  <c:v>2.2407097697562599</c:v>
                </c:pt>
                <c:pt idx="368">
                  <c:v>2.5700591877745498</c:v>
                </c:pt>
                <c:pt idx="369">
                  <c:v>2.6780044393628599</c:v>
                </c:pt>
                <c:pt idx="370">
                  <c:v>3.1021822735738098</c:v>
                </c:pt>
                <c:pt idx="371">
                  <c:v>2.7073874818821202</c:v>
                </c:pt>
                <c:pt idx="372">
                  <c:v>2.6563629267809898</c:v>
                </c:pt>
                <c:pt idx="373">
                  <c:v>3.0998354084800699</c:v>
                </c:pt>
                <c:pt idx="374">
                  <c:v>2.0104308659654699</c:v>
                </c:pt>
                <c:pt idx="375">
                  <c:v>3.2731188584411499</c:v>
                </c:pt>
                <c:pt idx="376">
                  <c:v>2.55759143606367</c:v>
                </c:pt>
                <c:pt idx="377">
                  <c:v>2.4448589281261301</c:v>
                </c:pt>
                <c:pt idx="378">
                  <c:v>2.8212623410345601</c:v>
                </c:pt>
                <c:pt idx="379">
                  <c:v>2.41606075819612</c:v>
                </c:pt>
                <c:pt idx="380">
                  <c:v>2.8188111224681598</c:v>
                </c:pt>
                <c:pt idx="381">
                  <c:v>2.2654208142876802</c:v>
                </c:pt>
                <c:pt idx="382">
                  <c:v>2.7944390275243598</c:v>
                </c:pt>
                <c:pt idx="383">
                  <c:v>3.0987599816643701</c:v>
                </c:pt>
                <c:pt idx="384">
                  <c:v>3.0115408548239002</c:v>
                </c:pt>
                <c:pt idx="385">
                  <c:v>3.2333165749994799</c:v>
                </c:pt>
                <c:pt idx="386">
                  <c:v>2.4434270647004399</c:v>
                </c:pt>
                <c:pt idx="387">
                  <c:v>2.74503619447965</c:v>
                </c:pt>
                <c:pt idx="388">
                  <c:v>2.5616783609614799</c:v>
                </c:pt>
                <c:pt idx="389">
                  <c:v>2.1087367545952298</c:v>
                </c:pt>
                <c:pt idx="390">
                  <c:v>2.8289245339296101</c:v>
                </c:pt>
                <c:pt idx="391">
                  <c:v>3.4245611879561699</c:v>
                </c:pt>
                <c:pt idx="392">
                  <c:v>3.2082210203651802</c:v>
                </c:pt>
                <c:pt idx="393">
                  <c:v>2.2488019068764298</c:v>
                </c:pt>
                <c:pt idx="394">
                  <c:v>2.6026384146852699</c:v>
                </c:pt>
                <c:pt idx="395">
                  <c:v>3.1684918379087899</c:v>
                </c:pt>
                <c:pt idx="396">
                  <c:v>1.97528957536192</c:v>
                </c:pt>
                <c:pt idx="397">
                  <c:v>2.5969231417636101</c:v>
                </c:pt>
                <c:pt idx="398">
                  <c:v>2.6137983290687301</c:v>
                </c:pt>
                <c:pt idx="399">
                  <c:v>2.94211909155102</c:v>
                </c:pt>
                <c:pt idx="400">
                  <c:v>2.3057116090838301</c:v>
                </c:pt>
                <c:pt idx="401">
                  <c:v>2.4561361801562298</c:v>
                </c:pt>
                <c:pt idx="402">
                  <c:v>2.9846155814511102</c:v>
                </c:pt>
                <c:pt idx="403">
                  <c:v>2.6373854407033499</c:v>
                </c:pt>
                <c:pt idx="404">
                  <c:v>3.0609305190267402</c:v>
                </c:pt>
                <c:pt idx="405">
                  <c:v>2.4833349434324599</c:v>
                </c:pt>
                <c:pt idx="406">
                  <c:v>2.2851598158478699</c:v>
                </c:pt>
                <c:pt idx="407">
                  <c:v>2.8404079622155298</c:v>
                </c:pt>
                <c:pt idx="408">
                  <c:v>3.0404409075796899</c:v>
                </c:pt>
                <c:pt idx="409">
                  <c:v>1.9498257567086701</c:v>
                </c:pt>
                <c:pt idx="410">
                  <c:v>3.0769133974580698</c:v>
                </c:pt>
                <c:pt idx="411">
                  <c:v>3.30980750185828</c:v>
                </c:pt>
                <c:pt idx="412">
                  <c:v>1.99796452371435</c:v>
                </c:pt>
                <c:pt idx="413">
                  <c:v>2.7911683601603201</c:v>
                </c:pt>
                <c:pt idx="414">
                  <c:v>3.0727580975006399</c:v>
                </c:pt>
                <c:pt idx="415">
                  <c:v>2.2362585348760802</c:v>
                </c:pt>
                <c:pt idx="416">
                  <c:v>2.7714763851924702</c:v>
                </c:pt>
                <c:pt idx="417">
                  <c:v>2.9498713536127301</c:v>
                </c:pt>
                <c:pt idx="418">
                  <c:v>2.3916736583178602</c:v>
                </c:pt>
                <c:pt idx="419">
                  <c:v>1.7666425805630701</c:v>
                </c:pt>
                <c:pt idx="420">
                  <c:v>2.7299571801429998</c:v>
                </c:pt>
                <c:pt idx="421">
                  <c:v>3.0303690061565498</c:v>
                </c:pt>
                <c:pt idx="422">
                  <c:v>1.5021431364037401</c:v>
                </c:pt>
                <c:pt idx="423">
                  <c:v>2.5851602004462899</c:v>
                </c:pt>
                <c:pt idx="424">
                  <c:v>1.8184478032493001</c:v>
                </c:pt>
                <c:pt idx="425">
                  <c:v>2.4919626278873999</c:v>
                </c:pt>
                <c:pt idx="426">
                  <c:v>2.4877837007918999</c:v>
                </c:pt>
                <c:pt idx="427">
                  <c:v>3.0029860570018401</c:v>
                </c:pt>
                <c:pt idx="428">
                  <c:v>2.4219280989451102</c:v>
                </c:pt>
                <c:pt idx="429">
                  <c:v>2.2479236079902298</c:v>
                </c:pt>
                <c:pt idx="430">
                  <c:v>2.2433374555597299</c:v>
                </c:pt>
                <c:pt idx="431">
                  <c:v>2.7106350542106599</c:v>
                </c:pt>
                <c:pt idx="432">
                  <c:v>3.2165115207026602</c:v>
                </c:pt>
                <c:pt idx="433">
                  <c:v>2.2594463279008199</c:v>
                </c:pt>
                <c:pt idx="434">
                  <c:v>2.4589817657293298</c:v>
                </c:pt>
                <c:pt idx="435">
                  <c:v>2.44673345692904</c:v>
                </c:pt>
                <c:pt idx="436">
                  <c:v>2.2918127501579502</c:v>
                </c:pt>
                <c:pt idx="437">
                  <c:v>1.9154436512811299</c:v>
                </c:pt>
                <c:pt idx="438">
                  <c:v>2.4683239114120399</c:v>
                </c:pt>
                <c:pt idx="439">
                  <c:v>2.3605539765269699</c:v>
                </c:pt>
                <c:pt idx="440">
                  <c:v>2.4084809337032902</c:v>
                </c:pt>
                <c:pt idx="441">
                  <c:v>2.4766024969501199</c:v>
                </c:pt>
                <c:pt idx="442">
                  <c:v>2.2745999534263301</c:v>
                </c:pt>
                <c:pt idx="443">
                  <c:v>2.3384959358174999</c:v>
                </c:pt>
                <c:pt idx="444">
                  <c:v>2.7346157463952898</c:v>
                </c:pt>
                <c:pt idx="445">
                  <c:v>2.66369388845257</c:v>
                </c:pt>
                <c:pt idx="446">
                  <c:v>2.95127795858861</c:v>
                </c:pt>
                <c:pt idx="447">
                  <c:v>1.88525698931742</c:v>
                </c:pt>
                <c:pt idx="448">
                  <c:v>2.6859487167368901</c:v>
                </c:pt>
                <c:pt idx="449">
                  <c:v>3.1603646152708502</c:v>
                </c:pt>
                <c:pt idx="450">
                  <c:v>2.32887216310696</c:v>
                </c:pt>
                <c:pt idx="451">
                  <c:v>2.6773767143998399</c:v>
                </c:pt>
                <c:pt idx="452">
                  <c:v>2.4579053438926102</c:v>
                </c:pt>
                <c:pt idx="453">
                  <c:v>2.9284848685751501</c:v>
                </c:pt>
                <c:pt idx="454">
                  <c:v>2.5942240765620901</c:v>
                </c:pt>
                <c:pt idx="455">
                  <c:v>2.5520924550675401</c:v>
                </c:pt>
                <c:pt idx="456">
                  <c:v>2.6614932201622499</c:v>
                </c:pt>
                <c:pt idx="457">
                  <c:v>2.9367163039943698</c:v>
                </c:pt>
                <c:pt idx="458">
                  <c:v>1.9734277171940999</c:v>
                </c:pt>
                <c:pt idx="459">
                  <c:v>2.5096206718677099</c:v>
                </c:pt>
                <c:pt idx="460">
                  <c:v>2.70893950135821</c:v>
                </c:pt>
                <c:pt idx="461">
                  <c:v>2.5452566950164499</c:v>
                </c:pt>
                <c:pt idx="462">
                  <c:v>2.1302925024250499</c:v>
                </c:pt>
                <c:pt idx="463">
                  <c:v>2.3025887089562498</c:v>
                </c:pt>
                <c:pt idx="464">
                  <c:v>3.4305483952128002</c:v>
                </c:pt>
                <c:pt idx="465">
                  <c:v>2.48037997908704</c:v>
                </c:pt>
                <c:pt idx="466">
                  <c:v>2.6293228104444899</c:v>
                </c:pt>
                <c:pt idx="467">
                  <c:v>2.1193306585288099</c:v>
                </c:pt>
                <c:pt idx="468">
                  <c:v>1.8360279046972601</c:v>
                </c:pt>
                <c:pt idx="469">
                  <c:v>2.5689861459099999</c:v>
                </c:pt>
                <c:pt idx="470">
                  <c:v>2.6799374274832299</c:v>
                </c:pt>
                <c:pt idx="471">
                  <c:v>2.8716405096973299</c:v>
                </c:pt>
                <c:pt idx="472">
                  <c:v>2.5097637783031299</c:v>
                </c:pt>
                <c:pt idx="473">
                  <c:v>2.1895413482785</c:v>
                </c:pt>
                <c:pt idx="474">
                  <c:v>2.3841435701814202</c:v>
                </c:pt>
                <c:pt idx="475">
                  <c:v>2.0835526682820098</c:v>
                </c:pt>
                <c:pt idx="476">
                  <c:v>2.81646541107868</c:v>
                </c:pt>
                <c:pt idx="477">
                  <c:v>2.4583347809075402</c:v>
                </c:pt>
                <c:pt idx="478">
                  <c:v>2.1519405199933601</c:v>
                </c:pt>
                <c:pt idx="479">
                  <c:v>1.8375375272118899</c:v>
                </c:pt>
                <c:pt idx="480">
                  <c:v>2.5671853825699502</c:v>
                </c:pt>
                <c:pt idx="481">
                  <c:v>3.13925658046431</c:v>
                </c:pt>
                <c:pt idx="482">
                  <c:v>2.0183486992418702</c:v>
                </c:pt>
                <c:pt idx="483">
                  <c:v>3.0147041115983901</c:v>
                </c:pt>
                <c:pt idx="484">
                  <c:v>2.95816197921393</c:v>
                </c:pt>
                <c:pt idx="485">
                  <c:v>2.3053854020554798</c:v>
                </c:pt>
                <c:pt idx="486">
                  <c:v>2.3949404700437902</c:v>
                </c:pt>
                <c:pt idx="487">
                  <c:v>2.45301571285512</c:v>
                </c:pt>
                <c:pt idx="488">
                  <c:v>2.75627110437574</c:v>
                </c:pt>
                <c:pt idx="489">
                  <c:v>2.3477924836598598</c:v>
                </c:pt>
                <c:pt idx="490">
                  <c:v>2.13403133952847</c:v>
                </c:pt>
                <c:pt idx="491">
                  <c:v>3.2941097519925102</c:v>
                </c:pt>
                <c:pt idx="492">
                  <c:v>2.4229247465709198</c:v>
                </c:pt>
                <c:pt idx="493">
                  <c:v>2.3222329685904102</c:v>
                </c:pt>
                <c:pt idx="494">
                  <c:v>1.8167170908205399</c:v>
                </c:pt>
                <c:pt idx="495">
                  <c:v>2.6030803983247401</c:v>
                </c:pt>
                <c:pt idx="496">
                  <c:v>2.5625914591263599</c:v>
                </c:pt>
                <c:pt idx="497">
                  <c:v>2.2942223882457702</c:v>
                </c:pt>
                <c:pt idx="498">
                  <c:v>2.5115100739933101</c:v>
                </c:pt>
                <c:pt idx="499">
                  <c:v>1.73808558904196</c:v>
                </c:pt>
                <c:pt idx="500">
                  <c:v>2.1982688690622401</c:v>
                </c:pt>
                <c:pt idx="501">
                  <c:v>2.29779289415935</c:v>
                </c:pt>
                <c:pt idx="502">
                  <c:v>2.79908933334639</c:v>
                </c:pt>
                <c:pt idx="503">
                  <c:v>2.3828770718077301</c:v>
                </c:pt>
                <c:pt idx="504">
                  <c:v>2.4121124859673602</c:v>
                </c:pt>
                <c:pt idx="505">
                  <c:v>1.51394766524989</c:v>
                </c:pt>
                <c:pt idx="506">
                  <c:v>2.7232641374049602</c:v>
                </c:pt>
                <c:pt idx="507">
                  <c:v>2.5363938297487998</c:v>
                </c:pt>
                <c:pt idx="508">
                  <c:v>2.94755545783197</c:v>
                </c:pt>
                <c:pt idx="509">
                  <c:v>1.93389865055612</c:v>
                </c:pt>
                <c:pt idx="510">
                  <c:v>2.2416402987714399</c:v>
                </c:pt>
                <c:pt idx="511">
                  <c:v>2.9004494299422401</c:v>
                </c:pt>
                <c:pt idx="512">
                  <c:v>3.2331338274679999</c:v>
                </c:pt>
                <c:pt idx="513">
                  <c:v>2.1875788071114202</c:v>
                </c:pt>
                <c:pt idx="514">
                  <c:v>2.7540551676830201</c:v>
                </c:pt>
                <c:pt idx="515">
                  <c:v>2.2607196667062901</c:v>
                </c:pt>
                <c:pt idx="516">
                  <c:v>2.9924665857998098</c:v>
                </c:pt>
                <c:pt idx="517">
                  <c:v>2.0060514876509501</c:v>
                </c:pt>
                <c:pt idx="518">
                  <c:v>2.4928018010085702</c:v>
                </c:pt>
                <c:pt idx="519">
                  <c:v>2.8172395335915099</c:v>
                </c:pt>
                <c:pt idx="520">
                  <c:v>1.93459797057314</c:v>
                </c:pt>
                <c:pt idx="521">
                  <c:v>2.2186647454162198</c:v>
                </c:pt>
                <c:pt idx="522">
                  <c:v>3.3255571721141499</c:v>
                </c:pt>
                <c:pt idx="523">
                  <c:v>2.20133754169568</c:v>
                </c:pt>
                <c:pt idx="524">
                  <c:v>2.5651563116946399</c:v>
                </c:pt>
                <c:pt idx="525">
                  <c:v>2.6492274614017601</c:v>
                </c:pt>
                <c:pt idx="526">
                  <c:v>2.1115125831580301</c:v>
                </c:pt>
                <c:pt idx="527">
                  <c:v>2.91076846263734</c:v>
                </c:pt>
                <c:pt idx="528">
                  <c:v>2.28673625270013</c:v>
                </c:pt>
                <c:pt idx="529">
                  <c:v>2.2258622255954199</c:v>
                </c:pt>
                <c:pt idx="530">
                  <c:v>3.1525702499699402</c:v>
                </c:pt>
                <c:pt idx="531">
                  <c:v>2.0306728415651398</c:v>
                </c:pt>
                <c:pt idx="532">
                  <c:v>2.7324427974227499</c:v>
                </c:pt>
                <c:pt idx="533">
                  <c:v>2.2905197939171398</c:v>
                </c:pt>
                <c:pt idx="534">
                  <c:v>2.7754345209983202</c:v>
                </c:pt>
                <c:pt idx="535">
                  <c:v>2.91950965147986</c:v>
                </c:pt>
                <c:pt idx="536">
                  <c:v>2.1844661601633999</c:v>
                </c:pt>
                <c:pt idx="537">
                  <c:v>2.3780729555899098</c:v>
                </c:pt>
                <c:pt idx="538">
                  <c:v>2.0495670928394101</c:v>
                </c:pt>
                <c:pt idx="539">
                  <c:v>2.2410910964740398</c:v>
                </c:pt>
                <c:pt idx="540">
                  <c:v>2.7141915570047601</c:v>
                </c:pt>
                <c:pt idx="541">
                  <c:v>2.2112748051239</c:v>
                </c:pt>
                <c:pt idx="542">
                  <c:v>3.2040663137037599</c:v>
                </c:pt>
                <c:pt idx="543">
                  <c:v>2.4717475768588302</c:v>
                </c:pt>
                <c:pt idx="544">
                  <c:v>2.3661084107483501</c:v>
                </c:pt>
                <c:pt idx="545">
                  <c:v>2.3464104602359201</c:v>
                </c:pt>
                <c:pt idx="546">
                  <c:v>3.0062823408237</c:v>
                </c:pt>
                <c:pt idx="547">
                  <c:v>2.2880800284386602</c:v>
                </c:pt>
                <c:pt idx="548">
                  <c:v>2.9890177499702801</c:v>
                </c:pt>
                <c:pt idx="549">
                  <c:v>2.5899609034639899</c:v>
                </c:pt>
                <c:pt idx="550">
                  <c:v>2.5366209113461</c:v>
                </c:pt>
                <c:pt idx="551">
                  <c:v>3.1200727008251601</c:v>
                </c:pt>
                <c:pt idx="552">
                  <c:v>2.4685511029812899</c:v>
                </c:pt>
                <c:pt idx="553">
                  <c:v>1.8821177530511799</c:v>
                </c:pt>
                <c:pt idx="554">
                  <c:v>1.8489895900736899</c:v>
                </c:pt>
                <c:pt idx="555">
                  <c:v>3.2495448289799902</c:v>
                </c:pt>
                <c:pt idx="556">
                  <c:v>2.8637224511758799</c:v>
                </c:pt>
                <c:pt idx="557">
                  <c:v>2.9761039662122899</c:v>
                </c:pt>
                <c:pt idx="558">
                  <c:v>3.0142251807601301</c:v>
                </c:pt>
                <c:pt idx="559">
                  <c:v>2.4201370437723901</c:v>
                </c:pt>
                <c:pt idx="560">
                  <c:v>2.9160876173089201</c:v>
                </c:pt>
                <c:pt idx="561">
                  <c:v>2.6465482255203399</c:v>
                </c:pt>
                <c:pt idx="562">
                  <c:v>1.9516812985368901</c:v>
                </c:pt>
                <c:pt idx="563">
                  <c:v>1.60427786870653</c:v>
                </c:pt>
                <c:pt idx="564">
                  <c:v>2.1512429325693301</c:v>
                </c:pt>
                <c:pt idx="565">
                  <c:v>2.9582557381649699</c:v>
                </c:pt>
                <c:pt idx="566">
                  <c:v>2.55222095950058</c:v>
                </c:pt>
                <c:pt idx="567">
                  <c:v>2.6302626218640901</c:v>
                </c:pt>
                <c:pt idx="568">
                  <c:v>3.2391298329595801</c:v>
                </c:pt>
                <c:pt idx="569">
                  <c:v>2.6205792073653802</c:v>
                </c:pt>
                <c:pt idx="570">
                  <c:v>2.8052916197386799</c:v>
                </c:pt>
                <c:pt idx="571">
                  <c:v>3.5502093284447298</c:v>
                </c:pt>
                <c:pt idx="572">
                  <c:v>2.3717223696393002</c:v>
                </c:pt>
                <c:pt idx="573">
                  <c:v>2.4005730780438301</c:v>
                </c:pt>
                <c:pt idx="574">
                  <c:v>2.9064999610685698</c:v>
                </c:pt>
                <c:pt idx="575">
                  <c:v>2.70028629717158</c:v>
                </c:pt>
                <c:pt idx="576">
                  <c:v>3.1983906881028501</c:v>
                </c:pt>
                <c:pt idx="577">
                  <c:v>2.3827983609158401</c:v>
                </c:pt>
                <c:pt idx="578">
                  <c:v>2.1348461435635202</c:v>
                </c:pt>
                <c:pt idx="579">
                  <c:v>2.19546064683994</c:v>
                </c:pt>
                <c:pt idx="580">
                  <c:v>2.4674643610618698</c:v>
                </c:pt>
                <c:pt idx="581">
                  <c:v>2.8575729633571898</c:v>
                </c:pt>
                <c:pt idx="582">
                  <c:v>2.53132412427918</c:v>
                </c:pt>
                <c:pt idx="583">
                  <c:v>2.3435866841831401</c:v>
                </c:pt>
                <c:pt idx="584">
                  <c:v>2.4303926965671998</c:v>
                </c:pt>
                <c:pt idx="585">
                  <c:v>2.3696195492638399</c:v>
                </c:pt>
                <c:pt idx="586">
                  <c:v>3.1807354237695602</c:v>
                </c:pt>
                <c:pt idx="587">
                  <c:v>3.1912755795596799</c:v>
                </c:pt>
                <c:pt idx="588">
                  <c:v>1.8640891516167499</c:v>
                </c:pt>
                <c:pt idx="589">
                  <c:v>3.2152461167365098</c:v>
                </c:pt>
                <c:pt idx="590">
                  <c:v>2.5632404681956502</c:v>
                </c:pt>
                <c:pt idx="591">
                  <c:v>2.67683876766566</c:v>
                </c:pt>
                <c:pt idx="592">
                  <c:v>2.7445837182326702</c:v>
                </c:pt>
                <c:pt idx="593">
                  <c:v>3.22190379173745</c:v>
                </c:pt>
                <c:pt idx="594">
                  <c:v>2.6589819789137201</c:v>
                </c:pt>
                <c:pt idx="595">
                  <c:v>3.1725152439820601</c:v>
                </c:pt>
                <c:pt idx="596">
                  <c:v>3.3852796057131398</c:v>
                </c:pt>
                <c:pt idx="597">
                  <c:v>2.9581853984578599</c:v>
                </c:pt>
                <c:pt idx="598">
                  <c:v>2.2210806132346299</c:v>
                </c:pt>
                <c:pt idx="599">
                  <c:v>2.60494412325431</c:v>
                </c:pt>
                <c:pt idx="600">
                  <c:v>3.16138935387352</c:v>
                </c:pt>
                <c:pt idx="601">
                  <c:v>2.7126558663040599</c:v>
                </c:pt>
                <c:pt idx="602">
                  <c:v>2.96706576938164</c:v>
                </c:pt>
                <c:pt idx="603">
                  <c:v>2.0262576034686299</c:v>
                </c:pt>
                <c:pt idx="604">
                  <c:v>2.3178900702399701</c:v>
                </c:pt>
                <c:pt idx="605">
                  <c:v>2.3252709188926302</c:v>
                </c:pt>
                <c:pt idx="606">
                  <c:v>2.3357155250829198</c:v>
                </c:pt>
                <c:pt idx="607">
                  <c:v>3.0464562328131999</c:v>
                </c:pt>
                <c:pt idx="608">
                  <c:v>2.6853597305502799</c:v>
                </c:pt>
                <c:pt idx="609">
                  <c:v>2.4302314606264201</c:v>
                </c:pt>
                <c:pt idx="610">
                  <c:v>2.7785072309066901</c:v>
                </c:pt>
                <c:pt idx="611">
                  <c:v>2.70243948162079</c:v>
                </c:pt>
                <c:pt idx="612">
                  <c:v>2.38974810393049</c:v>
                </c:pt>
                <c:pt idx="613">
                  <c:v>2.5335403465999198</c:v>
                </c:pt>
                <c:pt idx="614">
                  <c:v>2.6591062631011702</c:v>
                </c:pt>
                <c:pt idx="615">
                  <c:v>2.8940540629510001</c:v>
                </c:pt>
                <c:pt idx="616">
                  <c:v>2.4742800096773898</c:v>
                </c:pt>
                <c:pt idx="617">
                  <c:v>2.8353416069741799</c:v>
                </c:pt>
                <c:pt idx="618">
                  <c:v>1.58711423453498</c:v>
                </c:pt>
                <c:pt idx="619">
                  <c:v>2.92851114474654</c:v>
                </c:pt>
                <c:pt idx="620">
                  <c:v>2.6474327024601001</c:v>
                </c:pt>
                <c:pt idx="621">
                  <c:v>2.2945089394914699</c:v>
                </c:pt>
                <c:pt idx="622">
                  <c:v>1.76786886245423</c:v>
                </c:pt>
                <c:pt idx="623">
                  <c:v>2.3645946796758399</c:v>
                </c:pt>
                <c:pt idx="624">
                  <c:v>3.1498781036269299</c:v>
                </c:pt>
                <c:pt idx="625">
                  <c:v>2.6088013504778802</c:v>
                </c:pt>
                <c:pt idx="626">
                  <c:v>2.45701320376924</c:v>
                </c:pt>
                <c:pt idx="627">
                  <c:v>2.1040175269346899</c:v>
                </c:pt>
                <c:pt idx="628">
                  <c:v>2.3029140289760401</c:v>
                </c:pt>
                <c:pt idx="629">
                  <c:v>2.8490654726957501</c:v>
                </c:pt>
                <c:pt idx="630">
                  <c:v>2.96145485656232</c:v>
                </c:pt>
                <c:pt idx="631">
                  <c:v>2.3627508308074701</c:v>
                </c:pt>
                <c:pt idx="632">
                  <c:v>2.4860150016932199</c:v>
                </c:pt>
                <c:pt idx="633">
                  <c:v>2.7464562033162601</c:v>
                </c:pt>
                <c:pt idx="634">
                  <c:v>2.6142501572354</c:v>
                </c:pt>
                <c:pt idx="635">
                  <c:v>2.0636735160523099</c:v>
                </c:pt>
                <c:pt idx="636">
                  <c:v>2.2165072590939499</c:v>
                </c:pt>
                <c:pt idx="637">
                  <c:v>2.2370414346232002</c:v>
                </c:pt>
                <c:pt idx="638">
                  <c:v>2.0855745148879898</c:v>
                </c:pt>
                <c:pt idx="639">
                  <c:v>2.84152426993731</c:v>
                </c:pt>
                <c:pt idx="640">
                  <c:v>2.4224127380223899</c:v>
                </c:pt>
                <c:pt idx="641">
                  <c:v>2.3596207446000901</c:v>
                </c:pt>
                <c:pt idx="642">
                  <c:v>2.4926682181456798</c:v>
                </c:pt>
                <c:pt idx="643">
                  <c:v>2.0369649238941001</c:v>
                </c:pt>
                <c:pt idx="644">
                  <c:v>3.2728781431583398</c:v>
                </c:pt>
                <c:pt idx="645">
                  <c:v>2.1595519685534001</c:v>
                </c:pt>
                <c:pt idx="646">
                  <c:v>2.9735187819803701</c:v>
                </c:pt>
                <c:pt idx="647">
                  <c:v>2.4569920992879601</c:v>
                </c:pt>
                <c:pt idx="648">
                  <c:v>2.25085308704376</c:v>
                </c:pt>
                <c:pt idx="649">
                  <c:v>2.16161133421872</c:v>
                </c:pt>
                <c:pt idx="650">
                  <c:v>1.9548332316366099</c:v>
                </c:pt>
                <c:pt idx="651">
                  <c:v>3.0559568741736798</c:v>
                </c:pt>
                <c:pt idx="652">
                  <c:v>2.4771096724903598</c:v>
                </c:pt>
                <c:pt idx="653">
                  <c:v>2.2007080970530102</c:v>
                </c:pt>
                <c:pt idx="654">
                  <c:v>3.1591789509847801</c:v>
                </c:pt>
                <c:pt idx="655">
                  <c:v>2.2356367147951501</c:v>
                </c:pt>
                <c:pt idx="656">
                  <c:v>2.6530426344298301</c:v>
                </c:pt>
                <c:pt idx="657">
                  <c:v>2.3302450729973598</c:v>
                </c:pt>
                <c:pt idx="658">
                  <c:v>3.1464374885629098</c:v>
                </c:pt>
                <c:pt idx="659">
                  <c:v>2.0904369546399999</c:v>
                </c:pt>
                <c:pt idx="660">
                  <c:v>2.3231728077331102</c:v>
                </c:pt>
                <c:pt idx="661">
                  <c:v>2.73594818664297</c:v>
                </c:pt>
                <c:pt idx="662">
                  <c:v>2.2004475409286699</c:v>
                </c:pt>
                <c:pt idx="663">
                  <c:v>3.0302882894945098</c:v>
                </c:pt>
                <c:pt idx="664">
                  <c:v>2.36263206690976</c:v>
                </c:pt>
                <c:pt idx="665">
                  <c:v>2.1060490991909799</c:v>
                </c:pt>
                <c:pt idx="666">
                  <c:v>2.2698078855815802</c:v>
                </c:pt>
                <c:pt idx="667">
                  <c:v>3.1188621631036999</c:v>
                </c:pt>
                <c:pt idx="668">
                  <c:v>2.7439778739451199</c:v>
                </c:pt>
                <c:pt idx="669">
                  <c:v>2.5690250127577499</c:v>
                </c:pt>
                <c:pt idx="670">
                  <c:v>2.7377053180633499</c:v>
                </c:pt>
                <c:pt idx="671">
                  <c:v>2.6704484045414199</c:v>
                </c:pt>
                <c:pt idx="672">
                  <c:v>3.18144835179486</c:v>
                </c:pt>
                <c:pt idx="673">
                  <c:v>2.9275554079210901</c:v>
                </c:pt>
                <c:pt idx="674">
                  <c:v>2.3583602236948198</c:v>
                </c:pt>
                <c:pt idx="675">
                  <c:v>2.4192887437775199</c:v>
                </c:pt>
                <c:pt idx="676">
                  <c:v>3.21493546913115</c:v>
                </c:pt>
                <c:pt idx="677">
                  <c:v>3.0436761662501999</c:v>
                </c:pt>
                <c:pt idx="678">
                  <c:v>2.6497257694368002</c:v>
                </c:pt>
                <c:pt idx="679">
                  <c:v>2.0987117302946299</c:v>
                </c:pt>
                <c:pt idx="680">
                  <c:v>2.54471996245208</c:v>
                </c:pt>
                <c:pt idx="681">
                  <c:v>2.3800331831350001</c:v>
                </c:pt>
                <c:pt idx="682">
                  <c:v>2.4536279839011801</c:v>
                </c:pt>
                <c:pt idx="683">
                  <c:v>2.2729036302733401</c:v>
                </c:pt>
                <c:pt idx="684">
                  <c:v>2.7409883228704501</c:v>
                </c:pt>
                <c:pt idx="685">
                  <c:v>2.3986045011717199</c:v>
                </c:pt>
                <c:pt idx="686">
                  <c:v>2.8422273643140699</c:v>
                </c:pt>
                <c:pt idx="687">
                  <c:v>2.5513815922229899</c:v>
                </c:pt>
                <c:pt idx="688">
                  <c:v>2.5343885035145499</c:v>
                </c:pt>
                <c:pt idx="689">
                  <c:v>3.0155052472214998</c:v>
                </c:pt>
                <c:pt idx="690">
                  <c:v>2.5602648798669798</c:v>
                </c:pt>
                <c:pt idx="691">
                  <c:v>2.3137675326495599</c:v>
                </c:pt>
                <c:pt idx="692">
                  <c:v>2.65257955846337</c:v>
                </c:pt>
                <c:pt idx="693">
                  <c:v>2.55686444415299</c:v>
                </c:pt>
                <c:pt idx="694">
                  <c:v>2.0450649392865499</c:v>
                </c:pt>
                <c:pt idx="695">
                  <c:v>3.0389970747468098</c:v>
                </c:pt>
                <c:pt idx="696">
                  <c:v>3.1452604027665201</c:v>
                </c:pt>
                <c:pt idx="697">
                  <c:v>2.2924392944604399</c:v>
                </c:pt>
                <c:pt idx="698">
                  <c:v>2.4535465227840998</c:v>
                </c:pt>
                <c:pt idx="699">
                  <c:v>2.9142215467485499</c:v>
                </c:pt>
                <c:pt idx="700">
                  <c:v>2.27589105673428</c:v>
                </c:pt>
                <c:pt idx="701">
                  <c:v>2.73472192231594</c:v>
                </c:pt>
                <c:pt idx="702">
                  <c:v>2.80960942907527</c:v>
                </c:pt>
                <c:pt idx="703">
                  <c:v>3.1367516936628999</c:v>
                </c:pt>
                <c:pt idx="704">
                  <c:v>3.1362127343707402</c:v>
                </c:pt>
                <c:pt idx="705">
                  <c:v>2.9606927519598898</c:v>
                </c:pt>
                <c:pt idx="706">
                  <c:v>2.6290779372191602</c:v>
                </c:pt>
                <c:pt idx="707">
                  <c:v>2.5064981967254099</c:v>
                </c:pt>
                <c:pt idx="708">
                  <c:v>3.1754885809370399</c:v>
                </c:pt>
                <c:pt idx="709">
                  <c:v>2.4591895939458599</c:v>
                </c:pt>
                <c:pt idx="710">
                  <c:v>1.6825705175827499</c:v>
                </c:pt>
                <c:pt idx="711">
                  <c:v>2.5312188552021402</c:v>
                </c:pt>
                <c:pt idx="712">
                  <c:v>2.9463201718584</c:v>
                </c:pt>
                <c:pt idx="713">
                  <c:v>2.5616125487333301</c:v>
                </c:pt>
                <c:pt idx="714">
                  <c:v>2.8793154160899701</c:v>
                </c:pt>
                <c:pt idx="715">
                  <c:v>2.8084310539350099</c:v>
                </c:pt>
                <c:pt idx="716">
                  <c:v>2.9895424211720201</c:v>
                </c:pt>
                <c:pt idx="717">
                  <c:v>2.7490984967878598</c:v>
                </c:pt>
                <c:pt idx="718">
                  <c:v>2.8317010911909199</c:v>
                </c:pt>
                <c:pt idx="719">
                  <c:v>2.5044228131100299</c:v>
                </c:pt>
                <c:pt idx="720">
                  <c:v>2.9570953811890401</c:v>
                </c:pt>
                <c:pt idx="721">
                  <c:v>1.90496270202387</c:v>
                </c:pt>
                <c:pt idx="722">
                  <c:v>2.38554113397065</c:v>
                </c:pt>
                <c:pt idx="723">
                  <c:v>2.2676816784028402</c:v>
                </c:pt>
                <c:pt idx="724">
                  <c:v>2.2995268812851499</c:v>
                </c:pt>
                <c:pt idx="725">
                  <c:v>2.29171013856479</c:v>
                </c:pt>
                <c:pt idx="726">
                  <c:v>2.4977846747183698</c:v>
                </c:pt>
                <c:pt idx="727">
                  <c:v>2.9777035018196898</c:v>
                </c:pt>
                <c:pt idx="728">
                  <c:v>2.8263520112110299</c:v>
                </c:pt>
                <c:pt idx="729">
                  <c:v>2.0357961599538701</c:v>
                </c:pt>
                <c:pt idx="730">
                  <c:v>2.4572475983062798</c:v>
                </c:pt>
                <c:pt idx="731">
                  <c:v>2.40484170591006</c:v>
                </c:pt>
                <c:pt idx="732">
                  <c:v>2.4491036219389799</c:v>
                </c:pt>
                <c:pt idx="733">
                  <c:v>2.3804485413184602</c:v>
                </c:pt>
                <c:pt idx="734">
                  <c:v>2.5295271626618798</c:v>
                </c:pt>
                <c:pt idx="735">
                  <c:v>2.3585056087941898</c:v>
                </c:pt>
                <c:pt idx="736">
                  <c:v>2.42092031641711</c:v>
                </c:pt>
                <c:pt idx="737">
                  <c:v>2.0316152345615901</c:v>
                </c:pt>
                <c:pt idx="738">
                  <c:v>2.6650128652191598</c:v>
                </c:pt>
                <c:pt idx="739">
                  <c:v>1.9936652901193801</c:v>
                </c:pt>
                <c:pt idx="740">
                  <c:v>2.2093432041541901</c:v>
                </c:pt>
                <c:pt idx="741">
                  <c:v>3.1404413455190698</c:v>
                </c:pt>
                <c:pt idx="742">
                  <c:v>2.70242843435752</c:v>
                </c:pt>
                <c:pt idx="743">
                  <c:v>1.41302355477627</c:v>
                </c:pt>
                <c:pt idx="744">
                  <c:v>2.6896684081989801</c:v>
                </c:pt>
                <c:pt idx="745">
                  <c:v>1.6189316895299199</c:v>
                </c:pt>
                <c:pt idx="746">
                  <c:v>2.9021327045422201</c:v>
                </c:pt>
                <c:pt idx="747">
                  <c:v>2.6082810096427398</c:v>
                </c:pt>
                <c:pt idx="748">
                  <c:v>2.7324169679441002</c:v>
                </c:pt>
                <c:pt idx="749">
                  <c:v>3.0259114341624098</c:v>
                </c:pt>
                <c:pt idx="750">
                  <c:v>2.4382140304135498</c:v>
                </c:pt>
                <c:pt idx="751">
                  <c:v>2.6796932612045699</c:v>
                </c:pt>
                <c:pt idx="752">
                  <c:v>2.8392303027655998</c:v>
                </c:pt>
                <c:pt idx="753">
                  <c:v>2.5728625772492002</c:v>
                </c:pt>
                <c:pt idx="754">
                  <c:v>2.51640503275142</c:v>
                </c:pt>
                <c:pt idx="755">
                  <c:v>2.4794662767017202</c:v>
                </c:pt>
                <c:pt idx="756">
                  <c:v>1.96188457772007</c:v>
                </c:pt>
                <c:pt idx="757">
                  <c:v>2.5624721768992602</c:v>
                </c:pt>
                <c:pt idx="758">
                  <c:v>2.90717020343416</c:v>
                </c:pt>
                <c:pt idx="759">
                  <c:v>2.8538682062632401</c:v>
                </c:pt>
                <c:pt idx="760">
                  <c:v>2.3228905947634799</c:v>
                </c:pt>
                <c:pt idx="761">
                  <c:v>2.4675384551771402</c:v>
                </c:pt>
                <c:pt idx="762">
                  <c:v>3.25958490655501</c:v>
                </c:pt>
                <c:pt idx="763">
                  <c:v>2.98505725945728</c:v>
                </c:pt>
                <c:pt idx="764">
                  <c:v>2.3897246871781701</c:v>
                </c:pt>
                <c:pt idx="765">
                  <c:v>2.77008116038584</c:v>
                </c:pt>
                <c:pt idx="766">
                  <c:v>2.3295510547522098</c:v>
                </c:pt>
                <c:pt idx="767">
                  <c:v>3.0641151376285598</c:v>
                </c:pt>
                <c:pt idx="768">
                  <c:v>2.2596989541293202</c:v>
                </c:pt>
                <c:pt idx="769">
                  <c:v>2.55507814517886</c:v>
                </c:pt>
                <c:pt idx="770">
                  <c:v>2.1567016465836999</c:v>
                </c:pt>
                <c:pt idx="771">
                  <c:v>2.7939721594299001</c:v>
                </c:pt>
                <c:pt idx="772">
                  <c:v>3.1340059681069401</c:v>
                </c:pt>
                <c:pt idx="773">
                  <c:v>1.3367373507118701</c:v>
                </c:pt>
                <c:pt idx="774">
                  <c:v>2.4929195671533599</c:v>
                </c:pt>
                <c:pt idx="775">
                  <c:v>2.5910269381590298</c:v>
                </c:pt>
                <c:pt idx="776">
                  <c:v>2.5998604597521102</c:v>
                </c:pt>
                <c:pt idx="777">
                  <c:v>2.1133084758267602</c:v>
                </c:pt>
                <c:pt idx="778">
                  <c:v>1.8419081204580601</c:v>
                </c:pt>
                <c:pt idx="779">
                  <c:v>2.5314766695628101</c:v>
                </c:pt>
                <c:pt idx="780">
                  <c:v>2.7776606583358801</c:v>
                </c:pt>
                <c:pt idx="781">
                  <c:v>2.3418262654769801</c:v>
                </c:pt>
                <c:pt idx="782">
                  <c:v>2.5291350511841899</c:v>
                </c:pt>
                <c:pt idx="783">
                  <c:v>2.4279590673636999</c:v>
                </c:pt>
                <c:pt idx="784">
                  <c:v>1.71210710543454</c:v>
                </c:pt>
                <c:pt idx="785">
                  <c:v>3.2748475568079098</c:v>
                </c:pt>
                <c:pt idx="786">
                  <c:v>1.90448850479529</c:v>
                </c:pt>
                <c:pt idx="787">
                  <c:v>2.4278940027421201</c:v>
                </c:pt>
                <c:pt idx="788">
                  <c:v>2.9037380194637898</c:v>
                </c:pt>
                <c:pt idx="789">
                  <c:v>2.3171589470921798</c:v>
                </c:pt>
                <c:pt idx="790">
                  <c:v>2.8759618982211301</c:v>
                </c:pt>
                <c:pt idx="791">
                  <c:v>2.75123267268201</c:v>
                </c:pt>
                <c:pt idx="792">
                  <c:v>1.7370927551531601</c:v>
                </c:pt>
                <c:pt idx="793">
                  <c:v>2.9247637608130201</c:v>
                </c:pt>
                <c:pt idx="794">
                  <c:v>3.0781004452023102</c:v>
                </c:pt>
                <c:pt idx="795">
                  <c:v>2.6260377094907401</c:v>
                </c:pt>
                <c:pt idx="796">
                  <c:v>3.5761980069794701</c:v>
                </c:pt>
                <c:pt idx="797">
                  <c:v>2.2375791299546002</c:v>
                </c:pt>
                <c:pt idx="798">
                  <c:v>2.62641266772797</c:v>
                </c:pt>
                <c:pt idx="799">
                  <c:v>2.7872516676263799</c:v>
                </c:pt>
                <c:pt idx="800">
                  <c:v>1.68394852110917</c:v>
                </c:pt>
                <c:pt idx="801">
                  <c:v>2.9866471329987498</c:v>
                </c:pt>
                <c:pt idx="802">
                  <c:v>2.87308565610744</c:v>
                </c:pt>
                <c:pt idx="803">
                  <c:v>3.1727268564084001</c:v>
                </c:pt>
                <c:pt idx="804">
                  <c:v>2.8853765622922798</c:v>
                </c:pt>
                <c:pt idx="805">
                  <c:v>1.99433009804334</c:v>
                </c:pt>
                <c:pt idx="806">
                  <c:v>2.41442643292562</c:v>
                </c:pt>
                <c:pt idx="807">
                  <c:v>2.6547333452015298</c:v>
                </c:pt>
                <c:pt idx="808">
                  <c:v>2.2495772365956901</c:v>
                </c:pt>
                <c:pt idx="809">
                  <c:v>2.4205917098849601</c:v>
                </c:pt>
                <c:pt idx="810">
                  <c:v>2.11929455813562</c:v>
                </c:pt>
                <c:pt idx="811">
                  <c:v>2.70460673216109</c:v>
                </c:pt>
                <c:pt idx="812">
                  <c:v>2.6811933209770702</c:v>
                </c:pt>
                <c:pt idx="813">
                  <c:v>2.7134385350020498</c:v>
                </c:pt>
                <c:pt idx="814">
                  <c:v>2.79718913077981</c:v>
                </c:pt>
                <c:pt idx="815">
                  <c:v>2.1547014548666898</c:v>
                </c:pt>
                <c:pt idx="816">
                  <c:v>2.0454088310183298</c:v>
                </c:pt>
                <c:pt idx="817">
                  <c:v>3.1757634510970498</c:v>
                </c:pt>
                <c:pt idx="818">
                  <c:v>2.3389327829861601</c:v>
                </c:pt>
                <c:pt idx="819">
                  <c:v>2.72247110580353</c:v>
                </c:pt>
                <c:pt idx="820">
                  <c:v>1.8051503138577101</c:v>
                </c:pt>
                <c:pt idx="821">
                  <c:v>2.9035493181269398</c:v>
                </c:pt>
                <c:pt idx="822">
                  <c:v>2.3435978566695201</c:v>
                </c:pt>
                <c:pt idx="823">
                  <c:v>2.6292515966483099</c:v>
                </c:pt>
                <c:pt idx="824">
                  <c:v>2.9660916670939099</c:v>
                </c:pt>
                <c:pt idx="825">
                  <c:v>3.0948247661468198</c:v>
                </c:pt>
                <c:pt idx="826">
                  <c:v>2.1326032993833501</c:v>
                </c:pt>
                <c:pt idx="827">
                  <c:v>3.1040431258398602</c:v>
                </c:pt>
                <c:pt idx="828">
                  <c:v>1.8064163605696399</c:v>
                </c:pt>
                <c:pt idx="829">
                  <c:v>2.10796814760343</c:v>
                </c:pt>
                <c:pt idx="830">
                  <c:v>1.95032120700557</c:v>
                </c:pt>
                <c:pt idx="831">
                  <c:v>2.4811668296181999</c:v>
                </c:pt>
                <c:pt idx="832">
                  <c:v>2.7775981898689599</c:v>
                </c:pt>
                <c:pt idx="833">
                  <c:v>2.9489792808820301</c:v>
                </c:pt>
                <c:pt idx="834">
                  <c:v>2.3839911056234699</c:v>
                </c:pt>
                <c:pt idx="835">
                  <c:v>2.0811068549490201</c:v>
                </c:pt>
                <c:pt idx="836">
                  <c:v>2.1437776866319602</c:v>
                </c:pt>
                <c:pt idx="837">
                  <c:v>1.7768472040204899</c:v>
                </c:pt>
                <c:pt idx="838">
                  <c:v>2.9786421234314102</c:v>
                </c:pt>
                <c:pt idx="839">
                  <c:v>2.37621136536846</c:v>
                </c:pt>
                <c:pt idx="840">
                  <c:v>2.3557795240456598</c:v>
                </c:pt>
                <c:pt idx="841">
                  <c:v>2.7907204557338101</c:v>
                </c:pt>
                <c:pt idx="842">
                  <c:v>2.2583639743477399</c:v>
                </c:pt>
                <c:pt idx="843">
                  <c:v>3.1574089367377001</c:v>
                </c:pt>
                <c:pt idx="844">
                  <c:v>3.1524087038620099</c:v>
                </c:pt>
                <c:pt idx="845">
                  <c:v>2.9004547788643</c:v>
                </c:pt>
                <c:pt idx="846">
                  <c:v>3.1952603503049901</c:v>
                </c:pt>
                <c:pt idx="847">
                  <c:v>2.6048920598407799</c:v>
                </c:pt>
                <c:pt idx="848">
                  <c:v>2.1498681435603202</c:v>
                </c:pt>
                <c:pt idx="849">
                  <c:v>1.9515357247138401</c:v>
                </c:pt>
                <c:pt idx="850">
                  <c:v>2.35901802475292</c:v>
                </c:pt>
                <c:pt idx="851">
                  <c:v>3.2346585577921299</c:v>
                </c:pt>
                <c:pt idx="852">
                  <c:v>2.8600344760836198</c:v>
                </c:pt>
                <c:pt idx="853">
                  <c:v>3.1484125276311699</c:v>
                </c:pt>
                <c:pt idx="854">
                  <c:v>2.5501545010905802</c:v>
                </c:pt>
                <c:pt idx="855">
                  <c:v>3.20822605459565</c:v>
                </c:pt>
                <c:pt idx="856">
                  <c:v>2.4132757620926002</c:v>
                </c:pt>
                <c:pt idx="857">
                  <c:v>2.9779097655727802</c:v>
                </c:pt>
                <c:pt idx="858">
                  <c:v>3.3454166298335801</c:v>
                </c:pt>
                <c:pt idx="859">
                  <c:v>2.6285677528387601</c:v>
                </c:pt>
                <c:pt idx="860">
                  <c:v>2.6486975697353201</c:v>
                </c:pt>
                <c:pt idx="861">
                  <c:v>2.29137507358534</c:v>
                </c:pt>
                <c:pt idx="862">
                  <c:v>1.8475192529862501</c:v>
                </c:pt>
                <c:pt idx="863">
                  <c:v>1.7328308162204999</c:v>
                </c:pt>
                <c:pt idx="864">
                  <c:v>2.2518745237807098</c:v>
                </c:pt>
                <c:pt idx="865">
                  <c:v>1.6259191580558601</c:v>
                </c:pt>
                <c:pt idx="866">
                  <c:v>2.25232287017438</c:v>
                </c:pt>
                <c:pt idx="867">
                  <c:v>2.75882429392423</c:v>
                </c:pt>
                <c:pt idx="868">
                  <c:v>2.6755010961317098</c:v>
                </c:pt>
                <c:pt idx="869">
                  <c:v>3.1955273918424201</c:v>
                </c:pt>
                <c:pt idx="870">
                  <c:v>1.8247110456761599</c:v>
                </c:pt>
                <c:pt idx="871">
                  <c:v>2.6266364313740098</c:v>
                </c:pt>
                <c:pt idx="872">
                  <c:v>2.4681178083165198</c:v>
                </c:pt>
                <c:pt idx="873">
                  <c:v>2.3699324360361702</c:v>
                </c:pt>
                <c:pt idx="874">
                  <c:v>1.98689870721325</c:v>
                </c:pt>
                <c:pt idx="875">
                  <c:v>2.5596445186005399</c:v>
                </c:pt>
                <c:pt idx="876">
                  <c:v>2.3898978818040901</c:v>
                </c:pt>
                <c:pt idx="877">
                  <c:v>2.68072912318019</c:v>
                </c:pt>
                <c:pt idx="878">
                  <c:v>1.4266213393789799</c:v>
                </c:pt>
                <c:pt idx="879">
                  <c:v>2.2293904320171101</c:v>
                </c:pt>
                <c:pt idx="880">
                  <c:v>1.79385786722931</c:v>
                </c:pt>
                <c:pt idx="881">
                  <c:v>2.7394856095809201</c:v>
                </c:pt>
                <c:pt idx="882">
                  <c:v>2.2468229051250299</c:v>
                </c:pt>
                <c:pt idx="883">
                  <c:v>2.5213241067328198</c:v>
                </c:pt>
                <c:pt idx="884">
                  <c:v>2.7133523208882</c:v>
                </c:pt>
                <c:pt idx="885">
                  <c:v>2.6290116332775901</c:v>
                </c:pt>
                <c:pt idx="886">
                  <c:v>2.4618154594561701</c:v>
                </c:pt>
                <c:pt idx="887">
                  <c:v>2.75619530283655</c:v>
                </c:pt>
                <c:pt idx="888">
                  <c:v>1.6741346639233501</c:v>
                </c:pt>
                <c:pt idx="889">
                  <c:v>2.9650616561183001</c:v>
                </c:pt>
                <c:pt idx="890">
                  <c:v>2.36405461118704</c:v>
                </c:pt>
                <c:pt idx="891">
                  <c:v>1.81638977121981</c:v>
                </c:pt>
                <c:pt idx="892">
                  <c:v>2.4683340919176899</c:v>
                </c:pt>
                <c:pt idx="893">
                  <c:v>2.4227723999961901</c:v>
                </c:pt>
                <c:pt idx="894">
                  <c:v>2.72895539342323</c:v>
                </c:pt>
                <c:pt idx="895">
                  <c:v>1.66615168582196</c:v>
                </c:pt>
                <c:pt idx="896">
                  <c:v>1.7893731039704099</c:v>
                </c:pt>
                <c:pt idx="897">
                  <c:v>2.1137139668181502</c:v>
                </c:pt>
                <c:pt idx="898">
                  <c:v>2.12320680735594</c:v>
                </c:pt>
                <c:pt idx="899">
                  <c:v>1.9813362620925501</c:v>
                </c:pt>
                <c:pt idx="900">
                  <c:v>2.45816202907658</c:v>
                </c:pt>
                <c:pt idx="901">
                  <c:v>2.5781811432900801</c:v>
                </c:pt>
                <c:pt idx="902">
                  <c:v>2.4323610736283801</c:v>
                </c:pt>
                <c:pt idx="903">
                  <c:v>2.2861402293193498</c:v>
                </c:pt>
                <c:pt idx="904">
                  <c:v>2.31112815029149</c:v>
                </c:pt>
                <c:pt idx="905">
                  <c:v>3.2207643241546702</c:v>
                </c:pt>
                <c:pt idx="906">
                  <c:v>2.4100047291613</c:v>
                </c:pt>
                <c:pt idx="907">
                  <c:v>2.9152799798606099</c:v>
                </c:pt>
                <c:pt idx="908">
                  <c:v>2.61664175854466</c:v>
                </c:pt>
                <c:pt idx="909">
                  <c:v>2.4846458920133898</c:v>
                </c:pt>
                <c:pt idx="910">
                  <c:v>2.43574122336475</c:v>
                </c:pt>
                <c:pt idx="911">
                  <c:v>2.5257972075179098</c:v>
                </c:pt>
                <c:pt idx="912">
                  <c:v>2.3351979632711299</c:v>
                </c:pt>
                <c:pt idx="913">
                  <c:v>2.5678743844198602</c:v>
                </c:pt>
                <c:pt idx="914">
                  <c:v>1.9890684977003501</c:v>
                </c:pt>
                <c:pt idx="915">
                  <c:v>2.5340373994924299</c:v>
                </c:pt>
                <c:pt idx="916">
                  <c:v>2.5034780747413299</c:v>
                </c:pt>
                <c:pt idx="917">
                  <c:v>2.5032250413733199</c:v>
                </c:pt>
                <c:pt idx="918">
                  <c:v>2.50032255280047</c:v>
                </c:pt>
                <c:pt idx="919">
                  <c:v>2.8250476464042902</c:v>
                </c:pt>
                <c:pt idx="920">
                  <c:v>2.41518607939165</c:v>
                </c:pt>
                <c:pt idx="921">
                  <c:v>2.17459739872614</c:v>
                </c:pt>
                <c:pt idx="922">
                  <c:v>2.0113239046516802</c:v>
                </c:pt>
                <c:pt idx="923">
                  <c:v>3.0003029155275001</c:v>
                </c:pt>
                <c:pt idx="924">
                  <c:v>3.10891575832078</c:v>
                </c:pt>
                <c:pt idx="925">
                  <c:v>2.18992453691226</c:v>
                </c:pt>
                <c:pt idx="926">
                  <c:v>2.9447689543675302</c:v>
                </c:pt>
                <c:pt idx="927">
                  <c:v>2.7100231137733202</c:v>
                </c:pt>
                <c:pt idx="928">
                  <c:v>1.6382585543236801</c:v>
                </c:pt>
                <c:pt idx="929">
                  <c:v>3.0821865279145602</c:v>
                </c:pt>
                <c:pt idx="930">
                  <c:v>2.5407121012101799</c:v>
                </c:pt>
                <c:pt idx="931">
                  <c:v>3.1331961992109201</c:v>
                </c:pt>
                <c:pt idx="932">
                  <c:v>2.3786571576211699</c:v>
                </c:pt>
                <c:pt idx="933">
                  <c:v>2.1800545847466899</c:v>
                </c:pt>
                <c:pt idx="934">
                  <c:v>2.9359705166596601</c:v>
                </c:pt>
                <c:pt idx="935">
                  <c:v>2.5320066493592499</c:v>
                </c:pt>
                <c:pt idx="936">
                  <c:v>2.27390832429144</c:v>
                </c:pt>
                <c:pt idx="937">
                  <c:v>2.0349152845826399</c:v>
                </c:pt>
                <c:pt idx="938">
                  <c:v>3.2012103226067099</c:v>
                </c:pt>
                <c:pt idx="939">
                  <c:v>3.1292455941202801</c:v>
                </c:pt>
                <c:pt idx="940">
                  <c:v>2.4443824441815298</c:v>
                </c:pt>
                <c:pt idx="941">
                  <c:v>2.8140272216706399</c:v>
                </c:pt>
                <c:pt idx="942">
                  <c:v>3.0782512732890299</c:v>
                </c:pt>
                <c:pt idx="943">
                  <c:v>3.1340184768314998</c:v>
                </c:pt>
                <c:pt idx="944">
                  <c:v>2.0597793062965501</c:v>
                </c:pt>
                <c:pt idx="945">
                  <c:v>2.4903044430716701</c:v>
                </c:pt>
                <c:pt idx="946">
                  <c:v>3.0885735494888502</c:v>
                </c:pt>
                <c:pt idx="947">
                  <c:v>2.7266786007249602</c:v>
                </c:pt>
                <c:pt idx="948">
                  <c:v>2.7822688179361501</c:v>
                </c:pt>
                <c:pt idx="949">
                  <c:v>3.01767996514995</c:v>
                </c:pt>
                <c:pt idx="950">
                  <c:v>2.7398318541178099</c:v>
                </c:pt>
                <c:pt idx="951">
                  <c:v>3.3218407047011098</c:v>
                </c:pt>
                <c:pt idx="952">
                  <c:v>2.61435780506531</c:v>
                </c:pt>
                <c:pt idx="953">
                  <c:v>2.8651813711188399</c:v>
                </c:pt>
                <c:pt idx="954">
                  <c:v>2.46676052142457</c:v>
                </c:pt>
                <c:pt idx="955">
                  <c:v>2.9702081163514999</c:v>
                </c:pt>
                <c:pt idx="956">
                  <c:v>2.4458897216618101</c:v>
                </c:pt>
                <c:pt idx="957">
                  <c:v>3.1359522150852999</c:v>
                </c:pt>
                <c:pt idx="958">
                  <c:v>2.3257350294793899</c:v>
                </c:pt>
                <c:pt idx="959">
                  <c:v>2.1489119101927399</c:v>
                </c:pt>
                <c:pt idx="960">
                  <c:v>2.53667433250589</c:v>
                </c:pt>
                <c:pt idx="961">
                  <c:v>2.73671332954626</c:v>
                </c:pt>
                <c:pt idx="962">
                  <c:v>3.3033173591777798</c:v>
                </c:pt>
                <c:pt idx="963">
                  <c:v>2.6683651528660302</c:v>
                </c:pt>
                <c:pt idx="964">
                  <c:v>2.83838340190117</c:v>
                </c:pt>
                <c:pt idx="965">
                  <c:v>2.2085100568117899</c:v>
                </c:pt>
                <c:pt idx="966">
                  <c:v>1.4946787677126401</c:v>
                </c:pt>
                <c:pt idx="967">
                  <c:v>2.4287378708545102</c:v>
                </c:pt>
                <c:pt idx="968">
                  <c:v>1.97167803598411</c:v>
                </c:pt>
                <c:pt idx="969">
                  <c:v>2.2680768650868401</c:v>
                </c:pt>
                <c:pt idx="970">
                  <c:v>2.4669867214034702</c:v>
                </c:pt>
                <c:pt idx="971">
                  <c:v>2.8279797907641302</c:v>
                </c:pt>
                <c:pt idx="972">
                  <c:v>2.8467264708522002</c:v>
                </c:pt>
                <c:pt idx="973">
                  <c:v>2.5430513540083401</c:v>
                </c:pt>
                <c:pt idx="974">
                  <c:v>2.2000666543943401</c:v>
                </c:pt>
                <c:pt idx="975">
                  <c:v>2.9294350496599799</c:v>
                </c:pt>
                <c:pt idx="976">
                  <c:v>3.0334689962190202</c:v>
                </c:pt>
                <c:pt idx="977">
                  <c:v>2.5201381811980998</c:v>
                </c:pt>
                <c:pt idx="978">
                  <c:v>3.2342982029858698</c:v>
                </c:pt>
                <c:pt idx="979">
                  <c:v>1.9306380271299699</c:v>
                </c:pt>
                <c:pt idx="980">
                  <c:v>2.6687474021831301</c:v>
                </c:pt>
                <c:pt idx="981">
                  <c:v>2.3429760466140199</c:v>
                </c:pt>
                <c:pt idx="982">
                  <c:v>2.4513526416561602</c:v>
                </c:pt>
                <c:pt idx="983">
                  <c:v>2.2449240380545299</c:v>
                </c:pt>
                <c:pt idx="984">
                  <c:v>2.4087448456796299</c:v>
                </c:pt>
                <c:pt idx="985">
                  <c:v>2.2023983008613</c:v>
                </c:pt>
                <c:pt idx="986">
                  <c:v>2.9288698999423399</c:v>
                </c:pt>
                <c:pt idx="987">
                  <c:v>2.2887158408092798</c:v>
                </c:pt>
                <c:pt idx="988">
                  <c:v>2.43940506887883</c:v>
                </c:pt>
                <c:pt idx="989">
                  <c:v>2.5535185869267401</c:v>
                </c:pt>
                <c:pt idx="990">
                  <c:v>2.1197471530352501</c:v>
                </c:pt>
                <c:pt idx="991">
                  <c:v>2.9074996122310899</c:v>
                </c:pt>
                <c:pt idx="992">
                  <c:v>2.71210841586247</c:v>
                </c:pt>
                <c:pt idx="993">
                  <c:v>2.7914553217472098</c:v>
                </c:pt>
                <c:pt idx="994">
                  <c:v>2.2258230506436401</c:v>
                </c:pt>
                <c:pt idx="995">
                  <c:v>2.4241127538165999</c:v>
                </c:pt>
                <c:pt idx="996">
                  <c:v>2.4693375044514401</c:v>
                </c:pt>
                <c:pt idx="997">
                  <c:v>2.3768139473337202</c:v>
                </c:pt>
                <c:pt idx="998">
                  <c:v>2.9207774609611898</c:v>
                </c:pt>
                <c:pt idx="999">
                  <c:v>2.5313484911444299</c:v>
                </c:pt>
                <c:pt idx="1000">
                  <c:v>3.1483653108155498</c:v>
                </c:pt>
                <c:pt idx="1001">
                  <c:v>2.2136230611429402</c:v>
                </c:pt>
                <c:pt idx="1002">
                  <c:v>2.7015974938098002</c:v>
                </c:pt>
                <c:pt idx="1003">
                  <c:v>2.62681062741814</c:v>
                </c:pt>
                <c:pt idx="1004">
                  <c:v>2.6749483005412</c:v>
                </c:pt>
                <c:pt idx="1005">
                  <c:v>3.07741517234198</c:v>
                </c:pt>
                <c:pt idx="1006">
                  <c:v>3.13917757493078</c:v>
                </c:pt>
                <c:pt idx="1007">
                  <c:v>2.6592462256833498</c:v>
                </c:pt>
                <c:pt idx="1008">
                  <c:v>2.6740950740193901</c:v>
                </c:pt>
                <c:pt idx="1009">
                  <c:v>2.4374384401860199</c:v>
                </c:pt>
                <c:pt idx="1010">
                  <c:v>2.3522339082373498</c:v>
                </c:pt>
                <c:pt idx="1011">
                  <c:v>2.6733821273898801</c:v>
                </c:pt>
                <c:pt idx="1012">
                  <c:v>2.6650350676982701</c:v>
                </c:pt>
                <c:pt idx="1013">
                  <c:v>2.6461688788751498</c:v>
                </c:pt>
                <c:pt idx="1014">
                  <c:v>2.25557514033023</c:v>
                </c:pt>
                <c:pt idx="1015">
                  <c:v>3.18379062766622</c:v>
                </c:pt>
                <c:pt idx="1016">
                  <c:v>2.5682358583207998</c:v>
                </c:pt>
                <c:pt idx="1017">
                  <c:v>1.80251755324417</c:v>
                </c:pt>
                <c:pt idx="1018">
                  <c:v>2.4372145624780601</c:v>
                </c:pt>
                <c:pt idx="1019">
                  <c:v>2.3527853149142599</c:v>
                </c:pt>
                <c:pt idx="1020">
                  <c:v>2.5307838316523399</c:v>
                </c:pt>
                <c:pt idx="1021">
                  <c:v>3.0385752458203599</c:v>
                </c:pt>
                <c:pt idx="1022">
                  <c:v>2.56752714968927</c:v>
                </c:pt>
                <c:pt idx="1023">
                  <c:v>2.1546625365511001</c:v>
                </c:pt>
                <c:pt idx="1024">
                  <c:v>2.5376296491432999</c:v>
                </c:pt>
                <c:pt idx="1025">
                  <c:v>2.6635374075067699</c:v>
                </c:pt>
                <c:pt idx="1026">
                  <c:v>2.8180810107014298</c:v>
                </c:pt>
                <c:pt idx="1027">
                  <c:v>2.53040454965678</c:v>
                </c:pt>
                <c:pt idx="1028">
                  <c:v>2.47253150952701</c:v>
                </c:pt>
                <c:pt idx="1029">
                  <c:v>2.9183044340787099</c:v>
                </c:pt>
                <c:pt idx="1030">
                  <c:v>2.0086799670308899</c:v>
                </c:pt>
                <c:pt idx="1031">
                  <c:v>2.7602495654790502</c:v>
                </c:pt>
                <c:pt idx="1032">
                  <c:v>3.2441716963071401</c:v>
                </c:pt>
                <c:pt idx="1033">
                  <c:v>1.96456762011217</c:v>
                </c:pt>
                <c:pt idx="1034">
                  <c:v>2.3106537745336202</c:v>
                </c:pt>
                <c:pt idx="1035">
                  <c:v>3.1085360848018699</c:v>
                </c:pt>
                <c:pt idx="1036">
                  <c:v>2.5036118358092398</c:v>
                </c:pt>
                <c:pt idx="1037">
                  <c:v>3.37353360500299</c:v>
                </c:pt>
                <c:pt idx="1038">
                  <c:v>2.7302310723916401</c:v>
                </c:pt>
                <c:pt idx="1039">
                  <c:v>2.6681358285517298</c:v>
                </c:pt>
                <c:pt idx="1040">
                  <c:v>2.43407302942712</c:v>
                </c:pt>
                <c:pt idx="1041">
                  <c:v>2.9559228584292399</c:v>
                </c:pt>
                <c:pt idx="1042">
                  <c:v>2.4696334124978701</c:v>
                </c:pt>
                <c:pt idx="1043">
                  <c:v>2.6683173946949998</c:v>
                </c:pt>
                <c:pt idx="1044">
                  <c:v>2.7346255825322698</c:v>
                </c:pt>
                <c:pt idx="1045">
                  <c:v>2.1411293298555698</c:v>
                </c:pt>
                <c:pt idx="1046">
                  <c:v>2.5740571081494599</c:v>
                </c:pt>
                <c:pt idx="1047">
                  <c:v>2.7035219600876301</c:v>
                </c:pt>
                <c:pt idx="1048">
                  <c:v>2.5034871478659002</c:v>
                </c:pt>
                <c:pt idx="1049">
                  <c:v>2.31635212233794</c:v>
                </c:pt>
                <c:pt idx="1050">
                  <c:v>2.84303251973216</c:v>
                </c:pt>
                <c:pt idx="1051">
                  <c:v>1.7397298747123999</c:v>
                </c:pt>
                <c:pt idx="1052">
                  <c:v>2.4378109631931002</c:v>
                </c:pt>
                <c:pt idx="1053">
                  <c:v>3.0167331366389698</c:v>
                </c:pt>
                <c:pt idx="1054">
                  <c:v>2.4748346105476</c:v>
                </c:pt>
                <c:pt idx="1055">
                  <c:v>2.30984365959758</c:v>
                </c:pt>
                <c:pt idx="1056">
                  <c:v>2.00387315456131</c:v>
                </c:pt>
                <c:pt idx="1057">
                  <c:v>2.7736241000735902</c:v>
                </c:pt>
                <c:pt idx="1058">
                  <c:v>1.96722478349681</c:v>
                </c:pt>
                <c:pt idx="1059">
                  <c:v>2.23778394554878</c:v>
                </c:pt>
                <c:pt idx="1060">
                  <c:v>2.18986565949875</c:v>
                </c:pt>
                <c:pt idx="1061">
                  <c:v>2.61160595498185</c:v>
                </c:pt>
                <c:pt idx="1062">
                  <c:v>2.2727974034410701</c:v>
                </c:pt>
                <c:pt idx="1063">
                  <c:v>2.5723795419498199</c:v>
                </c:pt>
                <c:pt idx="1064">
                  <c:v>3.3527792938406198</c:v>
                </c:pt>
                <c:pt idx="1065">
                  <c:v>2.8101044697194899</c:v>
                </c:pt>
                <c:pt idx="1066">
                  <c:v>2.63381940364801</c:v>
                </c:pt>
                <c:pt idx="1067">
                  <c:v>1.9697310096779901</c:v>
                </c:pt>
                <c:pt idx="1068">
                  <c:v>1.75971417676441</c:v>
                </c:pt>
                <c:pt idx="1069">
                  <c:v>3.05127593649547</c:v>
                </c:pt>
                <c:pt idx="1070">
                  <c:v>2.2866425376015802</c:v>
                </c:pt>
                <c:pt idx="1071">
                  <c:v>2.8143920754663001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B8-1349-9F63-4C7DFF5CC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6914864"/>
        <c:axId val="426916544"/>
      </c:scatterChart>
      <c:valAx>
        <c:axId val="426914864"/>
        <c:scaling>
          <c:orientation val="minMax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916544"/>
        <c:crosses val="autoZero"/>
        <c:crossBetween val="midCat"/>
      </c:valAx>
      <c:valAx>
        <c:axId val="426916544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6914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Dipole moment/Debye</a:t>
            </a:r>
          </a:p>
        </c:rich>
      </c:tx>
      <c:layout>
        <c:manualLayout>
          <c:xMode val="edge"/>
          <c:yMode val="edge"/>
          <c:x val="0.34173600174978125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gap_dip_train_test!$D$1</c:f>
              <c:strCache>
                <c:ptCount val="1"/>
                <c:pt idx="0">
                  <c:v>dip_cv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gap_dip_train_test!$C$2:$C$5357</c:f>
              <c:numCache>
                <c:formatCode>General</c:formatCode>
                <c:ptCount val="1072"/>
                <c:pt idx="0">
                  <c:v>4.2262739969999998</c:v>
                </c:pt>
                <c:pt idx="1">
                  <c:v>2.235033595</c:v>
                </c:pt>
                <c:pt idx="2">
                  <c:v>5.8292595680000003</c:v>
                </c:pt>
                <c:pt idx="3">
                  <c:v>2.998630527</c:v>
                </c:pt>
                <c:pt idx="4">
                  <c:v>2.4065791019999998</c:v>
                </c:pt>
                <c:pt idx="5">
                  <c:v>3.9069458309999998</c:v>
                </c:pt>
                <c:pt idx="6">
                  <c:v>2.9646015229999998</c:v>
                </c:pt>
                <c:pt idx="7">
                  <c:v>1.664541488</c:v>
                </c:pt>
                <c:pt idx="8">
                  <c:v>2.4126756290000002</c:v>
                </c:pt>
                <c:pt idx="9">
                  <c:v>1.852865094</c:v>
                </c:pt>
                <c:pt idx="10">
                  <c:v>5.7805962009999998</c:v>
                </c:pt>
                <c:pt idx="11">
                  <c:v>2.4922578070000001</c:v>
                </c:pt>
                <c:pt idx="12">
                  <c:v>3.314902671</c:v>
                </c:pt>
                <c:pt idx="13">
                  <c:v>3.1890837940000001</c:v>
                </c:pt>
                <c:pt idx="14">
                  <c:v>1.828695306</c:v>
                </c:pt>
                <c:pt idx="15">
                  <c:v>3.0139484799999998</c:v>
                </c:pt>
                <c:pt idx="16">
                  <c:v>4.4724679399999996</c:v>
                </c:pt>
                <c:pt idx="17">
                  <c:v>4.615777563</c:v>
                </c:pt>
                <c:pt idx="18">
                  <c:v>2.298718907</c:v>
                </c:pt>
                <c:pt idx="19">
                  <c:v>2.3491536310000001</c:v>
                </c:pt>
                <c:pt idx="20">
                  <c:v>5.9551084459999997</c:v>
                </c:pt>
                <c:pt idx="21">
                  <c:v>0.68136112000000004</c:v>
                </c:pt>
                <c:pt idx="22">
                  <c:v>1.4077649750000001</c:v>
                </c:pt>
                <c:pt idx="23">
                  <c:v>4.7973439390000001</c:v>
                </c:pt>
                <c:pt idx="24">
                  <c:v>1.2864871090000001</c:v>
                </c:pt>
                <c:pt idx="25">
                  <c:v>7.2122306460000001</c:v>
                </c:pt>
                <c:pt idx="26">
                  <c:v>1.8907923499999999</c:v>
                </c:pt>
                <c:pt idx="27">
                  <c:v>2.8849312399999998</c:v>
                </c:pt>
                <c:pt idx="28">
                  <c:v>7.7941873389999996</c:v>
                </c:pt>
                <c:pt idx="29">
                  <c:v>6.269867949</c:v>
                </c:pt>
                <c:pt idx="30">
                  <c:v>2.1135839609999998</c:v>
                </c:pt>
                <c:pt idx="31">
                  <c:v>5.4956295949999996</c:v>
                </c:pt>
                <c:pt idx="32">
                  <c:v>3.7764781539999999</c:v>
                </c:pt>
                <c:pt idx="33">
                  <c:v>6.2166431280000003</c:v>
                </c:pt>
                <c:pt idx="34">
                  <c:v>0.30627825600000003</c:v>
                </c:pt>
                <c:pt idx="35">
                  <c:v>5.8039941260000001</c:v>
                </c:pt>
                <c:pt idx="36">
                  <c:v>11.409554200000001</c:v>
                </c:pt>
                <c:pt idx="37">
                  <c:v>3.2008984389999999</c:v>
                </c:pt>
                <c:pt idx="38">
                  <c:v>2.3844732500000001</c:v>
                </c:pt>
                <c:pt idx="39">
                  <c:v>2.0235853769999999</c:v>
                </c:pt>
                <c:pt idx="40">
                  <c:v>6.4233362789999999</c:v>
                </c:pt>
                <c:pt idx="41">
                  <c:v>10.420550840000001</c:v>
                </c:pt>
                <c:pt idx="42">
                  <c:v>4.7437085980000004</c:v>
                </c:pt>
                <c:pt idx="43">
                  <c:v>5.3660199159999999</c:v>
                </c:pt>
                <c:pt idx="44">
                  <c:v>3.3432820250000002</c:v>
                </c:pt>
                <c:pt idx="45">
                  <c:v>3.9392090080000002</c:v>
                </c:pt>
                <c:pt idx="46">
                  <c:v>1.8803497060000001</c:v>
                </c:pt>
                <c:pt idx="47">
                  <c:v>1.7514417330000001</c:v>
                </c:pt>
                <c:pt idx="48">
                  <c:v>1.639230832</c:v>
                </c:pt>
                <c:pt idx="49">
                  <c:v>5.420150596</c:v>
                </c:pt>
                <c:pt idx="50">
                  <c:v>3.1490591860000001</c:v>
                </c:pt>
                <c:pt idx="51">
                  <c:v>2.3632442880000002</c:v>
                </c:pt>
                <c:pt idx="52">
                  <c:v>5.8671737669999997</c:v>
                </c:pt>
                <c:pt idx="53">
                  <c:v>5.7501470660000003</c:v>
                </c:pt>
                <c:pt idx="54">
                  <c:v>4.1533186469999999</c:v>
                </c:pt>
                <c:pt idx="55">
                  <c:v>2.4612392750000001</c:v>
                </c:pt>
                <c:pt idx="56">
                  <c:v>4.0753965059999997</c:v>
                </c:pt>
                <c:pt idx="57">
                  <c:v>4.7452915969999996</c:v>
                </c:pt>
                <c:pt idx="58">
                  <c:v>4.3995312560000004</c:v>
                </c:pt>
                <c:pt idx="59">
                  <c:v>0.86444192900000005</c:v>
                </c:pt>
                <c:pt idx="60">
                  <c:v>6.0465103180000002</c:v>
                </c:pt>
                <c:pt idx="61">
                  <c:v>0.93079151800000004</c:v>
                </c:pt>
                <c:pt idx="62">
                  <c:v>1.0796049459999999</c:v>
                </c:pt>
                <c:pt idx="63">
                  <c:v>5.638307213</c:v>
                </c:pt>
                <c:pt idx="64">
                  <c:v>6.6448086389999999</c:v>
                </c:pt>
                <c:pt idx="65">
                  <c:v>4.8502220009999997</c:v>
                </c:pt>
                <c:pt idx="66">
                  <c:v>3.8973933679999999</c:v>
                </c:pt>
                <c:pt idx="67">
                  <c:v>6.4856047229999998</c:v>
                </c:pt>
                <c:pt idx="68">
                  <c:v>1.3818805000000001</c:v>
                </c:pt>
                <c:pt idx="69">
                  <c:v>8.2262598330000003</c:v>
                </c:pt>
                <c:pt idx="70">
                  <c:v>2.914162224</c:v>
                </c:pt>
                <c:pt idx="71">
                  <c:v>7.9657816339999998</c:v>
                </c:pt>
                <c:pt idx="72">
                  <c:v>8.6521856889999995</c:v>
                </c:pt>
                <c:pt idx="73">
                  <c:v>6.0606400369999998</c:v>
                </c:pt>
                <c:pt idx="74">
                  <c:v>2.8174758369999999</c:v>
                </c:pt>
                <c:pt idx="75">
                  <c:v>1.1943948929999999</c:v>
                </c:pt>
                <c:pt idx="76">
                  <c:v>0.23026849599999999</c:v>
                </c:pt>
                <c:pt idx="77">
                  <c:v>2.0443295209999999</c:v>
                </c:pt>
                <c:pt idx="78">
                  <c:v>7.7380710649999997</c:v>
                </c:pt>
                <c:pt idx="79">
                  <c:v>0.48599663500000001</c:v>
                </c:pt>
                <c:pt idx="80">
                  <c:v>6.0835777149999997</c:v>
                </c:pt>
                <c:pt idx="81">
                  <c:v>5.3819702600000001</c:v>
                </c:pt>
                <c:pt idx="82">
                  <c:v>3.6033980539999999</c:v>
                </c:pt>
                <c:pt idx="83">
                  <c:v>3.556812544</c:v>
                </c:pt>
                <c:pt idx="84">
                  <c:v>2.7646424820000002</c:v>
                </c:pt>
                <c:pt idx="85">
                  <c:v>3.0098772220000001</c:v>
                </c:pt>
                <c:pt idx="86">
                  <c:v>6.1960795419999997</c:v>
                </c:pt>
                <c:pt idx="87">
                  <c:v>3.9262534140000001</c:v>
                </c:pt>
                <c:pt idx="88">
                  <c:v>3.513940469</c:v>
                </c:pt>
                <c:pt idx="89">
                  <c:v>3.0973935990000001</c:v>
                </c:pt>
                <c:pt idx="90">
                  <c:v>7.7010846800000001</c:v>
                </c:pt>
                <c:pt idx="91">
                  <c:v>2.790598014</c:v>
                </c:pt>
                <c:pt idx="92">
                  <c:v>2.9731889279999999</c:v>
                </c:pt>
                <c:pt idx="93">
                  <c:v>6.9132040769999996</c:v>
                </c:pt>
                <c:pt idx="94">
                  <c:v>7.4763600160000001</c:v>
                </c:pt>
                <c:pt idx="95">
                  <c:v>3.5287840109999999</c:v>
                </c:pt>
                <c:pt idx="96">
                  <c:v>2.7203298170000001</c:v>
                </c:pt>
                <c:pt idx="97">
                  <c:v>1.113482745</c:v>
                </c:pt>
                <c:pt idx="98">
                  <c:v>4.3183895129999996</c:v>
                </c:pt>
                <c:pt idx="99">
                  <c:v>6.4959887590000003</c:v>
                </c:pt>
                <c:pt idx="100">
                  <c:v>8.1088348420000003</c:v>
                </c:pt>
                <c:pt idx="101">
                  <c:v>4.2713075500000004</c:v>
                </c:pt>
                <c:pt idx="102">
                  <c:v>1.9719534329999999</c:v>
                </c:pt>
                <c:pt idx="103">
                  <c:v>5.4280396319999999</c:v>
                </c:pt>
                <c:pt idx="104">
                  <c:v>3.3962798830000001</c:v>
                </c:pt>
                <c:pt idx="105">
                  <c:v>8.8328756350000006</c:v>
                </c:pt>
                <c:pt idx="106">
                  <c:v>4.5595185809999998</c:v>
                </c:pt>
                <c:pt idx="107">
                  <c:v>2.7244681470000001</c:v>
                </c:pt>
                <c:pt idx="108">
                  <c:v>3.9154496879999998</c:v>
                </c:pt>
                <c:pt idx="109">
                  <c:v>6.9479213670000002</c:v>
                </c:pt>
                <c:pt idx="110">
                  <c:v>4.6817373790000003</c:v>
                </c:pt>
                <c:pt idx="111">
                  <c:v>9.4505902640000006</c:v>
                </c:pt>
                <c:pt idx="112">
                  <c:v>2.399263457</c:v>
                </c:pt>
                <c:pt idx="113">
                  <c:v>3.0593865259999999</c:v>
                </c:pt>
                <c:pt idx="114">
                  <c:v>2.4923115490000001</c:v>
                </c:pt>
                <c:pt idx="115">
                  <c:v>3.7191715140000001</c:v>
                </c:pt>
                <c:pt idx="116">
                  <c:v>3.6081414129999998</c:v>
                </c:pt>
                <c:pt idx="117">
                  <c:v>7.6950100509999997</c:v>
                </c:pt>
                <c:pt idx="118">
                  <c:v>3.870934595</c:v>
                </c:pt>
                <c:pt idx="119">
                  <c:v>1.3876449959999999</c:v>
                </c:pt>
                <c:pt idx="120">
                  <c:v>5.5291607259999997</c:v>
                </c:pt>
                <c:pt idx="121">
                  <c:v>3.0243723249999999</c:v>
                </c:pt>
                <c:pt idx="122">
                  <c:v>6.5847091510000002</c:v>
                </c:pt>
                <c:pt idx="123">
                  <c:v>6.7173545389999996</c:v>
                </c:pt>
                <c:pt idx="124">
                  <c:v>5.6459340239999998</c:v>
                </c:pt>
                <c:pt idx="125">
                  <c:v>0.92970317099999999</c:v>
                </c:pt>
                <c:pt idx="126">
                  <c:v>6.5926456849999999</c:v>
                </c:pt>
                <c:pt idx="127">
                  <c:v>5.9545278460000004</c:v>
                </c:pt>
                <c:pt idx="128">
                  <c:v>6.3406396269999998</c:v>
                </c:pt>
                <c:pt idx="129">
                  <c:v>5.2260539599999998</c:v>
                </c:pt>
                <c:pt idx="130">
                  <c:v>4.0580944729999997</c:v>
                </c:pt>
                <c:pt idx="131">
                  <c:v>5.2399941999999999</c:v>
                </c:pt>
                <c:pt idx="132">
                  <c:v>6.3128637410000001</c:v>
                </c:pt>
                <c:pt idx="133">
                  <c:v>5.219498293</c:v>
                </c:pt>
                <c:pt idx="134">
                  <c:v>3.4314904460000002</c:v>
                </c:pt>
                <c:pt idx="135">
                  <c:v>3.9323966779999999</c:v>
                </c:pt>
                <c:pt idx="136">
                  <c:v>3.9292948160000001</c:v>
                </c:pt>
                <c:pt idx="137">
                  <c:v>4.179027767</c:v>
                </c:pt>
                <c:pt idx="138">
                  <c:v>2.5628492</c:v>
                </c:pt>
                <c:pt idx="139">
                  <c:v>0.65487537600000001</c:v>
                </c:pt>
                <c:pt idx="140">
                  <c:v>5.6488382079999999</c:v>
                </c:pt>
                <c:pt idx="141">
                  <c:v>4.2105425690000002</c:v>
                </c:pt>
                <c:pt idx="142">
                  <c:v>3.1285133439999999</c:v>
                </c:pt>
                <c:pt idx="143">
                  <c:v>2.106873497</c:v>
                </c:pt>
                <c:pt idx="144">
                  <c:v>5.6011907819999998</c:v>
                </c:pt>
                <c:pt idx="145">
                  <c:v>2.8631375490000002</c:v>
                </c:pt>
                <c:pt idx="146">
                  <c:v>2.4814156789999999</c:v>
                </c:pt>
                <c:pt idx="147">
                  <c:v>3.6571368359999998</c:v>
                </c:pt>
                <c:pt idx="148">
                  <c:v>4.9598305649999999</c:v>
                </c:pt>
                <c:pt idx="149">
                  <c:v>6.370933935</c:v>
                </c:pt>
                <c:pt idx="150">
                  <c:v>3.6204677749999998</c:v>
                </c:pt>
                <c:pt idx="151">
                  <c:v>3.2521059729999999</c:v>
                </c:pt>
                <c:pt idx="152">
                  <c:v>9.3177197360000008</c:v>
                </c:pt>
                <c:pt idx="153">
                  <c:v>3.4182634429999998</c:v>
                </c:pt>
                <c:pt idx="154">
                  <c:v>2.3316156179999998</c:v>
                </c:pt>
                <c:pt idx="155">
                  <c:v>2.940401016</c:v>
                </c:pt>
                <c:pt idx="156">
                  <c:v>0.80242945300000001</c:v>
                </c:pt>
                <c:pt idx="157">
                  <c:v>3.6282441470000002</c:v>
                </c:pt>
                <c:pt idx="158">
                  <c:v>3.357559824</c:v>
                </c:pt>
                <c:pt idx="159">
                  <c:v>0.51156872799999997</c:v>
                </c:pt>
                <c:pt idx="160">
                  <c:v>14.35928114</c:v>
                </c:pt>
                <c:pt idx="161">
                  <c:v>3.2081561239999998</c:v>
                </c:pt>
                <c:pt idx="162">
                  <c:v>3.701907066</c:v>
                </c:pt>
                <c:pt idx="163">
                  <c:v>3.707846279</c:v>
                </c:pt>
                <c:pt idx="164">
                  <c:v>5.4090060529999997</c:v>
                </c:pt>
                <c:pt idx="165">
                  <c:v>3.320559888</c:v>
                </c:pt>
                <c:pt idx="166">
                  <c:v>4.2785157580000002</c:v>
                </c:pt>
                <c:pt idx="167">
                  <c:v>4.6723703050000003</c:v>
                </c:pt>
                <c:pt idx="168">
                  <c:v>3.4967576249999999</c:v>
                </c:pt>
                <c:pt idx="169">
                  <c:v>3.9430952000000001</c:v>
                </c:pt>
                <c:pt idx="170">
                  <c:v>3.0334845279999998</c:v>
                </c:pt>
                <c:pt idx="171">
                  <c:v>2.694260587</c:v>
                </c:pt>
                <c:pt idx="172">
                  <c:v>4.1361095800000003</c:v>
                </c:pt>
                <c:pt idx="173">
                  <c:v>6.6536728829999996</c:v>
                </c:pt>
                <c:pt idx="174">
                  <c:v>4.4611355760000002</c:v>
                </c:pt>
                <c:pt idx="175">
                  <c:v>1.8222522590000001</c:v>
                </c:pt>
                <c:pt idx="176">
                  <c:v>3.3674004659999999</c:v>
                </c:pt>
                <c:pt idx="177">
                  <c:v>5.8551185950000004</c:v>
                </c:pt>
                <c:pt idx="178">
                  <c:v>1.639361581</c:v>
                </c:pt>
                <c:pt idx="179">
                  <c:v>2.4830101880000002</c:v>
                </c:pt>
                <c:pt idx="180">
                  <c:v>2.8850101700000002</c:v>
                </c:pt>
                <c:pt idx="181">
                  <c:v>6.2507729489999999</c:v>
                </c:pt>
                <c:pt idx="182">
                  <c:v>4.6960125680000004</c:v>
                </c:pt>
                <c:pt idx="183">
                  <c:v>3.1961450679999999</c:v>
                </c:pt>
                <c:pt idx="184">
                  <c:v>11.957933929999999</c:v>
                </c:pt>
                <c:pt idx="185">
                  <c:v>4.2373353649999999</c:v>
                </c:pt>
                <c:pt idx="186">
                  <c:v>1.981399117</c:v>
                </c:pt>
                <c:pt idx="187">
                  <c:v>5.9330675529999999</c:v>
                </c:pt>
                <c:pt idx="188">
                  <c:v>1.743357383</c:v>
                </c:pt>
                <c:pt idx="189">
                  <c:v>2.3307371149999998</c:v>
                </c:pt>
                <c:pt idx="190">
                  <c:v>7.0714805079999996</c:v>
                </c:pt>
                <c:pt idx="191">
                  <c:v>4.2898262799999998</c:v>
                </c:pt>
                <c:pt idx="192">
                  <c:v>5.447701865</c:v>
                </c:pt>
                <c:pt idx="193">
                  <c:v>5.0045104690000004</c:v>
                </c:pt>
                <c:pt idx="194">
                  <c:v>1.734092301</c:v>
                </c:pt>
                <c:pt idx="195">
                  <c:v>10.990530590000001</c:v>
                </c:pt>
                <c:pt idx="196">
                  <c:v>3.2674497269999998</c:v>
                </c:pt>
                <c:pt idx="197">
                  <c:v>6.1552223010000002</c:v>
                </c:pt>
                <c:pt idx="198">
                  <c:v>5.6352558999999998</c:v>
                </c:pt>
                <c:pt idx="199">
                  <c:v>3.5584737039999998</c:v>
                </c:pt>
                <c:pt idx="200">
                  <c:v>7.6705982800000001</c:v>
                </c:pt>
                <c:pt idx="201">
                  <c:v>3.395595911</c:v>
                </c:pt>
                <c:pt idx="202">
                  <c:v>10.39981029</c:v>
                </c:pt>
                <c:pt idx="203">
                  <c:v>1.7723698990000001</c:v>
                </c:pt>
                <c:pt idx="204">
                  <c:v>6.0635727279999996</c:v>
                </c:pt>
                <c:pt idx="205">
                  <c:v>6.6571879020000004</c:v>
                </c:pt>
                <c:pt idx="206">
                  <c:v>7.099393815</c:v>
                </c:pt>
                <c:pt idx="207">
                  <c:v>4.8016492590000004</c:v>
                </c:pt>
                <c:pt idx="208">
                  <c:v>2.9049504530000001</c:v>
                </c:pt>
                <c:pt idx="209">
                  <c:v>7.2947414369999999</c:v>
                </c:pt>
                <c:pt idx="210">
                  <c:v>1.4525172500000001</c:v>
                </c:pt>
                <c:pt idx="211">
                  <c:v>1.295365959</c:v>
                </c:pt>
                <c:pt idx="212">
                  <c:v>4.640597713</c:v>
                </c:pt>
                <c:pt idx="213">
                  <c:v>9.8031662639999997</c:v>
                </c:pt>
                <c:pt idx="214">
                  <c:v>5.3126391350000004</c:v>
                </c:pt>
                <c:pt idx="215">
                  <c:v>4.4688184360000003</c:v>
                </c:pt>
                <c:pt idx="216">
                  <c:v>1.133573033</c:v>
                </c:pt>
                <c:pt idx="217">
                  <c:v>8.2436986399999999</c:v>
                </c:pt>
                <c:pt idx="218">
                  <c:v>0.86912551699999996</c:v>
                </c:pt>
                <c:pt idx="219">
                  <c:v>10.497118049999999</c:v>
                </c:pt>
                <c:pt idx="220">
                  <c:v>10.324402900000001</c:v>
                </c:pt>
                <c:pt idx="221">
                  <c:v>5.3093817679999997</c:v>
                </c:pt>
                <c:pt idx="222">
                  <c:v>12.20938621</c:v>
                </c:pt>
                <c:pt idx="223">
                  <c:v>5.4536507719999996</c:v>
                </c:pt>
                <c:pt idx="224">
                  <c:v>1.5913592059999999</c:v>
                </c:pt>
                <c:pt idx="225">
                  <c:v>4.153009559</c:v>
                </c:pt>
                <c:pt idx="226">
                  <c:v>3.244398151</c:v>
                </c:pt>
                <c:pt idx="227">
                  <c:v>9.6400533260000003</c:v>
                </c:pt>
                <c:pt idx="228">
                  <c:v>6.9269310849999997</c:v>
                </c:pt>
                <c:pt idx="229">
                  <c:v>4.6531574999999998</c:v>
                </c:pt>
                <c:pt idx="230">
                  <c:v>2.9859341150000001</c:v>
                </c:pt>
                <c:pt idx="231">
                  <c:v>4.4626794240000001</c:v>
                </c:pt>
                <c:pt idx="232">
                  <c:v>3.4783142640000002</c:v>
                </c:pt>
                <c:pt idx="233">
                  <c:v>2.5285975870000001</c:v>
                </c:pt>
                <c:pt idx="234">
                  <c:v>4.380417767</c:v>
                </c:pt>
                <c:pt idx="235">
                  <c:v>3.8584584679999998</c:v>
                </c:pt>
                <c:pt idx="236">
                  <c:v>6.4303137279999998</c:v>
                </c:pt>
                <c:pt idx="237">
                  <c:v>5.0808857639999996</c:v>
                </c:pt>
                <c:pt idx="238">
                  <c:v>6.4050368459999998</c:v>
                </c:pt>
                <c:pt idx="239">
                  <c:v>2.6629126369999998</c:v>
                </c:pt>
                <c:pt idx="240">
                  <c:v>1.4636232849999999</c:v>
                </c:pt>
                <c:pt idx="241">
                  <c:v>1.7525626940000001</c:v>
                </c:pt>
                <c:pt idx="242">
                  <c:v>8.2387732059999994</c:v>
                </c:pt>
                <c:pt idx="243">
                  <c:v>1.2323650500000001</c:v>
                </c:pt>
                <c:pt idx="244">
                  <c:v>4.4294993160000002</c:v>
                </c:pt>
                <c:pt idx="245">
                  <c:v>5.5999460929999998</c:v>
                </c:pt>
                <c:pt idx="246">
                  <c:v>3.3323060770000001</c:v>
                </c:pt>
                <c:pt idx="247">
                  <c:v>2.3566825690000002</c:v>
                </c:pt>
                <c:pt idx="248">
                  <c:v>3.339875889</c:v>
                </c:pt>
                <c:pt idx="249">
                  <c:v>1.1650993860000001</c:v>
                </c:pt>
                <c:pt idx="250">
                  <c:v>4.077052181</c:v>
                </c:pt>
                <c:pt idx="251">
                  <c:v>2.243299731</c:v>
                </c:pt>
                <c:pt idx="252">
                  <c:v>3.359995354</c:v>
                </c:pt>
                <c:pt idx="253">
                  <c:v>7.1663802900000002</c:v>
                </c:pt>
                <c:pt idx="254">
                  <c:v>4.1813097890000002</c:v>
                </c:pt>
                <c:pt idx="255">
                  <c:v>2.396701003</c:v>
                </c:pt>
                <c:pt idx="256">
                  <c:v>9.1266514539999992</c:v>
                </c:pt>
                <c:pt idx="257">
                  <c:v>2.99775927</c:v>
                </c:pt>
                <c:pt idx="258">
                  <c:v>2.8339453639999999</c:v>
                </c:pt>
                <c:pt idx="259">
                  <c:v>1.7953031880000001</c:v>
                </c:pt>
                <c:pt idx="260">
                  <c:v>5.0040216390000003</c:v>
                </c:pt>
                <c:pt idx="261">
                  <c:v>0.61807028600000002</c:v>
                </c:pt>
                <c:pt idx="262">
                  <c:v>6.3893155889999997</c:v>
                </c:pt>
                <c:pt idx="263">
                  <c:v>11.906672309999999</c:v>
                </c:pt>
                <c:pt idx="264">
                  <c:v>4.2424756180000003</c:v>
                </c:pt>
                <c:pt idx="265">
                  <c:v>2.7685086600000002</c:v>
                </c:pt>
                <c:pt idx="266">
                  <c:v>3.6169946999999998</c:v>
                </c:pt>
                <c:pt idx="267">
                  <c:v>0.691951659</c:v>
                </c:pt>
                <c:pt idx="268">
                  <c:v>3.7284570389999998</c:v>
                </c:pt>
                <c:pt idx="269">
                  <c:v>2.9195532769999999</c:v>
                </c:pt>
                <c:pt idx="270">
                  <c:v>3.7465917850000001</c:v>
                </c:pt>
                <c:pt idx="271">
                  <c:v>4.1606086150000001</c:v>
                </c:pt>
                <c:pt idx="272">
                  <c:v>5.2782584320000003</c:v>
                </c:pt>
                <c:pt idx="273">
                  <c:v>0.60200661799999999</c:v>
                </c:pt>
                <c:pt idx="274">
                  <c:v>15.368670229999999</c:v>
                </c:pt>
                <c:pt idx="275">
                  <c:v>5.6252800970000001</c:v>
                </c:pt>
                <c:pt idx="276">
                  <c:v>5.263070838</c:v>
                </c:pt>
                <c:pt idx="277">
                  <c:v>3.8686437530000002</c:v>
                </c:pt>
                <c:pt idx="278">
                  <c:v>3.0215387009999999</c:v>
                </c:pt>
                <c:pt idx="279">
                  <c:v>5.0069614119999999</c:v>
                </c:pt>
                <c:pt idx="280">
                  <c:v>2.376977766</c:v>
                </c:pt>
                <c:pt idx="281">
                  <c:v>7.0918171499999998</c:v>
                </c:pt>
                <c:pt idx="282">
                  <c:v>3.9077021529999998</c:v>
                </c:pt>
                <c:pt idx="283">
                  <c:v>3.39148921</c:v>
                </c:pt>
                <c:pt idx="284">
                  <c:v>2.5413172949999998</c:v>
                </c:pt>
                <c:pt idx="285">
                  <c:v>4.6245285530000002</c:v>
                </c:pt>
                <c:pt idx="286">
                  <c:v>7.7745789649999999</c:v>
                </c:pt>
                <c:pt idx="287">
                  <c:v>5.5120471450000004</c:v>
                </c:pt>
                <c:pt idx="288">
                  <c:v>8.3954112760000008</c:v>
                </c:pt>
                <c:pt idx="289">
                  <c:v>2.4716925669999998</c:v>
                </c:pt>
                <c:pt idx="290">
                  <c:v>2.9301799370000001</c:v>
                </c:pt>
                <c:pt idx="291">
                  <c:v>1.3245211830000001</c:v>
                </c:pt>
                <c:pt idx="292">
                  <c:v>15.5350909</c:v>
                </c:pt>
                <c:pt idx="293">
                  <c:v>3.2249461039999998</c:v>
                </c:pt>
                <c:pt idx="294">
                  <c:v>3.7762582359999999</c:v>
                </c:pt>
                <c:pt idx="295">
                  <c:v>2.5420292139999998</c:v>
                </c:pt>
                <c:pt idx="296">
                  <c:v>5.9818520419999999</c:v>
                </c:pt>
                <c:pt idx="297">
                  <c:v>4.2804815170000001</c:v>
                </c:pt>
                <c:pt idx="298">
                  <c:v>2.8107233190000001</c:v>
                </c:pt>
                <c:pt idx="299">
                  <c:v>1.9296434250000001</c:v>
                </c:pt>
                <c:pt idx="300">
                  <c:v>5.8275104979999997</c:v>
                </c:pt>
                <c:pt idx="301">
                  <c:v>3.649714323</c:v>
                </c:pt>
                <c:pt idx="302">
                  <c:v>8.170329164</c:v>
                </c:pt>
                <c:pt idx="303">
                  <c:v>1.9632949239999999</c:v>
                </c:pt>
                <c:pt idx="304">
                  <c:v>6.0098597759999999</c:v>
                </c:pt>
                <c:pt idx="305">
                  <c:v>6.028052432</c:v>
                </c:pt>
                <c:pt idx="306">
                  <c:v>6.83146845</c:v>
                </c:pt>
                <c:pt idx="307">
                  <c:v>5.1487189200000003</c:v>
                </c:pt>
                <c:pt idx="308">
                  <c:v>4.3644968469999998</c:v>
                </c:pt>
                <c:pt idx="309">
                  <c:v>0.32691329699999999</c:v>
                </c:pt>
                <c:pt idx="310">
                  <c:v>6.4356433610000003</c:v>
                </c:pt>
                <c:pt idx="311">
                  <c:v>6.1028452639999999</c:v>
                </c:pt>
                <c:pt idx="312">
                  <c:v>1.8465491300000001</c:v>
                </c:pt>
                <c:pt idx="313">
                  <c:v>1.042258645</c:v>
                </c:pt>
                <c:pt idx="314">
                  <c:v>4.5912137450000001</c:v>
                </c:pt>
                <c:pt idx="315">
                  <c:v>6.3311158320000001</c:v>
                </c:pt>
                <c:pt idx="316">
                  <c:v>5.3446958159999998</c:v>
                </c:pt>
                <c:pt idx="317">
                  <c:v>3.0247549070000002</c:v>
                </c:pt>
                <c:pt idx="318">
                  <c:v>5.1711549789999998</c:v>
                </c:pt>
                <c:pt idx="319">
                  <c:v>8.9767162139999996</c:v>
                </c:pt>
                <c:pt idx="320">
                  <c:v>6.4316855019999997</c:v>
                </c:pt>
                <c:pt idx="321">
                  <c:v>4.9573306580000001</c:v>
                </c:pt>
                <c:pt idx="322">
                  <c:v>5.0430907820000002</c:v>
                </c:pt>
                <c:pt idx="323">
                  <c:v>3.0726876029999999</c:v>
                </c:pt>
                <c:pt idx="324">
                  <c:v>2.1075700799999999</c:v>
                </c:pt>
                <c:pt idx="325">
                  <c:v>0.44608952600000001</c:v>
                </c:pt>
                <c:pt idx="326">
                  <c:v>4.4283570719999998</c:v>
                </c:pt>
                <c:pt idx="327">
                  <c:v>6.0447195689999997</c:v>
                </c:pt>
                <c:pt idx="328">
                  <c:v>1.539555553</c:v>
                </c:pt>
                <c:pt idx="329">
                  <c:v>4.6814275140000001</c:v>
                </c:pt>
                <c:pt idx="330">
                  <c:v>1.542839751</c:v>
                </c:pt>
                <c:pt idx="331">
                  <c:v>1.7162498900000001</c:v>
                </c:pt>
                <c:pt idx="332">
                  <c:v>2.5150211960000002</c:v>
                </c:pt>
                <c:pt idx="333">
                  <c:v>0.50494898099999996</c:v>
                </c:pt>
                <c:pt idx="334">
                  <c:v>2.0137839070000001</c:v>
                </c:pt>
                <c:pt idx="335">
                  <c:v>3.1294055080000001</c:v>
                </c:pt>
                <c:pt idx="336">
                  <c:v>6.1459085030000002</c:v>
                </c:pt>
                <c:pt idx="337">
                  <c:v>4.077997538</c:v>
                </c:pt>
                <c:pt idx="338">
                  <c:v>2.1219416500000001</c:v>
                </c:pt>
                <c:pt idx="339">
                  <c:v>5.6715196639999998</c:v>
                </c:pt>
                <c:pt idx="340">
                  <c:v>3.9785011529999998</c:v>
                </c:pt>
                <c:pt idx="341">
                  <c:v>5.9245398189999996</c:v>
                </c:pt>
                <c:pt idx="342">
                  <c:v>2.957852575</c:v>
                </c:pt>
                <c:pt idx="343">
                  <c:v>2.7826256640000002</c:v>
                </c:pt>
                <c:pt idx="344">
                  <c:v>3.229078747</c:v>
                </c:pt>
                <c:pt idx="345">
                  <c:v>2.3473948999999998</c:v>
                </c:pt>
                <c:pt idx="346">
                  <c:v>5.2472398079999998</c:v>
                </c:pt>
                <c:pt idx="347">
                  <c:v>5.9351449479999996</c:v>
                </c:pt>
                <c:pt idx="348">
                  <c:v>5.8350833800000004</c:v>
                </c:pt>
                <c:pt idx="349">
                  <c:v>3.1987283689999999</c:v>
                </c:pt>
                <c:pt idx="350">
                  <c:v>2.8631971520000001</c:v>
                </c:pt>
                <c:pt idx="351">
                  <c:v>2.897558659</c:v>
                </c:pt>
                <c:pt idx="352">
                  <c:v>10.12986461</c:v>
                </c:pt>
                <c:pt idx="353">
                  <c:v>8.4117369770000003</c:v>
                </c:pt>
                <c:pt idx="354">
                  <c:v>1.5731752409999999</c:v>
                </c:pt>
                <c:pt idx="355">
                  <c:v>2.3623754419999998</c:v>
                </c:pt>
                <c:pt idx="356">
                  <c:v>1.9440766199999999</c:v>
                </c:pt>
                <c:pt idx="357">
                  <c:v>5.9490126190000003</c:v>
                </c:pt>
                <c:pt idx="358">
                  <c:v>3.5149261940000001</c:v>
                </c:pt>
                <c:pt idx="359">
                  <c:v>3.2940821250000001</c:v>
                </c:pt>
                <c:pt idx="360">
                  <c:v>3.1966281849999998</c:v>
                </c:pt>
                <c:pt idx="361">
                  <c:v>13.3789067</c:v>
                </c:pt>
                <c:pt idx="362">
                  <c:v>5.440142765</c:v>
                </c:pt>
                <c:pt idx="363">
                  <c:v>5.0442334430000004</c:v>
                </c:pt>
                <c:pt idx="364">
                  <c:v>7.1038427520000003</c:v>
                </c:pt>
                <c:pt idx="365">
                  <c:v>3.9608109489999999</c:v>
                </c:pt>
                <c:pt idx="366">
                  <c:v>1.4106439850000001</c:v>
                </c:pt>
                <c:pt idx="367">
                  <c:v>4.6560202100000003</c:v>
                </c:pt>
                <c:pt idx="368">
                  <c:v>2.8566896669999999</c:v>
                </c:pt>
                <c:pt idx="369">
                  <c:v>5.6857515200000002</c:v>
                </c:pt>
                <c:pt idx="370">
                  <c:v>5.0869117299999997</c:v>
                </c:pt>
                <c:pt idx="371">
                  <c:v>0.57386445100000005</c:v>
                </c:pt>
                <c:pt idx="372">
                  <c:v>5.2615568430000001</c:v>
                </c:pt>
                <c:pt idx="373">
                  <c:v>2.8325398530000001</c:v>
                </c:pt>
                <c:pt idx="374">
                  <c:v>3.745569996</c:v>
                </c:pt>
                <c:pt idx="375">
                  <c:v>4.3901290380000004</c:v>
                </c:pt>
                <c:pt idx="376">
                  <c:v>5.2456345390000001</c:v>
                </c:pt>
                <c:pt idx="377">
                  <c:v>8.3766518479999998</c:v>
                </c:pt>
                <c:pt idx="378">
                  <c:v>6.5568247770000001</c:v>
                </c:pt>
                <c:pt idx="379">
                  <c:v>2.9991592059999999</c:v>
                </c:pt>
                <c:pt idx="380">
                  <c:v>0.670368827</c:v>
                </c:pt>
                <c:pt idx="381">
                  <c:v>11.08496265</c:v>
                </c:pt>
                <c:pt idx="382">
                  <c:v>5.2992553139999998</c:v>
                </c:pt>
                <c:pt idx="383">
                  <c:v>3.585322433</c:v>
                </c:pt>
                <c:pt idx="384">
                  <c:v>1.0377546310000001</c:v>
                </c:pt>
                <c:pt idx="385">
                  <c:v>3.6667722029999998</c:v>
                </c:pt>
                <c:pt idx="386">
                  <c:v>8.3500582039999998</c:v>
                </c:pt>
                <c:pt idx="387">
                  <c:v>2.9674539879999999</c:v>
                </c:pt>
                <c:pt idx="388">
                  <c:v>2.4884913979999999</c:v>
                </c:pt>
                <c:pt idx="389">
                  <c:v>9.2386785279999994</c:v>
                </c:pt>
                <c:pt idx="390">
                  <c:v>4.077679195</c:v>
                </c:pt>
                <c:pt idx="391">
                  <c:v>4.4522430310000001</c:v>
                </c:pt>
                <c:pt idx="392">
                  <c:v>2.6669582850000002</c:v>
                </c:pt>
                <c:pt idx="393">
                  <c:v>3.4673446640000001</c:v>
                </c:pt>
                <c:pt idx="394">
                  <c:v>5.8087606919999999</c:v>
                </c:pt>
                <c:pt idx="395">
                  <c:v>1.602495137</c:v>
                </c:pt>
                <c:pt idx="396">
                  <c:v>5.5421481520000002</c:v>
                </c:pt>
                <c:pt idx="397">
                  <c:v>6.4535359689999998</c:v>
                </c:pt>
                <c:pt idx="398">
                  <c:v>2.4988890750000001</c:v>
                </c:pt>
                <c:pt idx="399">
                  <c:v>5.1515873179999998</c:v>
                </c:pt>
                <c:pt idx="400">
                  <c:v>4.4425825679999997</c:v>
                </c:pt>
                <c:pt idx="401">
                  <c:v>2.721892585</c:v>
                </c:pt>
                <c:pt idx="402">
                  <c:v>5.8336398730000001</c:v>
                </c:pt>
                <c:pt idx="403">
                  <c:v>3.985769822</c:v>
                </c:pt>
                <c:pt idx="404">
                  <c:v>7.1633472769999997</c:v>
                </c:pt>
                <c:pt idx="405">
                  <c:v>0.68736647500000003</c:v>
                </c:pt>
                <c:pt idx="406">
                  <c:v>3.2135078159999999</c:v>
                </c:pt>
                <c:pt idx="407">
                  <c:v>4.9561295970000003</c:v>
                </c:pt>
                <c:pt idx="408">
                  <c:v>1.8563523</c:v>
                </c:pt>
                <c:pt idx="409">
                  <c:v>0.874174813</c:v>
                </c:pt>
                <c:pt idx="410">
                  <c:v>5.356117061</c:v>
                </c:pt>
                <c:pt idx="411">
                  <c:v>4.5507425420000001</c:v>
                </c:pt>
                <c:pt idx="412">
                  <c:v>2.4154519749999999</c:v>
                </c:pt>
                <c:pt idx="413">
                  <c:v>3.3054210949999998</c:v>
                </c:pt>
                <c:pt idx="414">
                  <c:v>3.1858356140000001</c:v>
                </c:pt>
                <c:pt idx="415">
                  <c:v>6.998685118</c:v>
                </c:pt>
                <c:pt idx="416">
                  <c:v>3.6877549300000001</c:v>
                </c:pt>
                <c:pt idx="417">
                  <c:v>3.3789518109999999</c:v>
                </c:pt>
                <c:pt idx="418">
                  <c:v>3.4824661479999999</c:v>
                </c:pt>
                <c:pt idx="419">
                  <c:v>3.0984903739999998</c:v>
                </c:pt>
                <c:pt idx="420">
                  <c:v>2.2765009969999999</c:v>
                </c:pt>
                <c:pt idx="421">
                  <c:v>1.3038248210000001</c:v>
                </c:pt>
                <c:pt idx="422">
                  <c:v>10.348905090000001</c:v>
                </c:pt>
                <c:pt idx="423">
                  <c:v>3.5609824329999999</c:v>
                </c:pt>
                <c:pt idx="424">
                  <c:v>3.6384292519999999</c:v>
                </c:pt>
                <c:pt idx="425">
                  <c:v>8.3661232309999995</c:v>
                </c:pt>
                <c:pt idx="426">
                  <c:v>4.4621515580000004</c:v>
                </c:pt>
                <c:pt idx="427">
                  <c:v>1.0956321920000001</c:v>
                </c:pt>
                <c:pt idx="428">
                  <c:v>1.255168568</c:v>
                </c:pt>
                <c:pt idx="429">
                  <c:v>5.925763603</c:v>
                </c:pt>
                <c:pt idx="430">
                  <c:v>3.3200286289999998</c:v>
                </c:pt>
                <c:pt idx="431">
                  <c:v>1.45890933</c:v>
                </c:pt>
                <c:pt idx="432">
                  <c:v>4.2200842420000004</c:v>
                </c:pt>
                <c:pt idx="433">
                  <c:v>3.0064601959999999</c:v>
                </c:pt>
                <c:pt idx="434">
                  <c:v>8.7013322790000007</c:v>
                </c:pt>
                <c:pt idx="435">
                  <c:v>0.83595308800000001</c:v>
                </c:pt>
                <c:pt idx="436">
                  <c:v>2.7110172079999999</c:v>
                </c:pt>
                <c:pt idx="437">
                  <c:v>2.4009909889999999</c:v>
                </c:pt>
                <c:pt idx="438">
                  <c:v>5.2994295329999996</c:v>
                </c:pt>
                <c:pt idx="439">
                  <c:v>3.3817819820000001</c:v>
                </c:pt>
                <c:pt idx="440">
                  <c:v>6.0674705080000004</c:v>
                </c:pt>
                <c:pt idx="441">
                  <c:v>3.1311091950000001</c:v>
                </c:pt>
                <c:pt idx="442">
                  <c:v>11.547472239999999</c:v>
                </c:pt>
                <c:pt idx="443">
                  <c:v>4.6779348069999998</c:v>
                </c:pt>
                <c:pt idx="444">
                  <c:v>5.9912980129999998</c:v>
                </c:pt>
                <c:pt idx="445">
                  <c:v>8.6283927469999995</c:v>
                </c:pt>
                <c:pt idx="446">
                  <c:v>11.6783815</c:v>
                </c:pt>
                <c:pt idx="447">
                  <c:v>6.007746171</c:v>
                </c:pt>
                <c:pt idx="448">
                  <c:v>0.96922966399999999</c:v>
                </c:pt>
                <c:pt idx="449">
                  <c:v>2.677362869</c:v>
                </c:pt>
                <c:pt idx="450">
                  <c:v>6.9675351030000003</c:v>
                </c:pt>
                <c:pt idx="451">
                  <c:v>3.6951996</c:v>
                </c:pt>
                <c:pt idx="452">
                  <c:v>3.1402873570000001</c:v>
                </c:pt>
                <c:pt idx="453">
                  <c:v>1.364380734</c:v>
                </c:pt>
                <c:pt idx="454">
                  <c:v>3.8445580700000002</c:v>
                </c:pt>
                <c:pt idx="455">
                  <c:v>4.0573104310000003</c:v>
                </c:pt>
                <c:pt idx="456">
                  <c:v>2.638610839</c:v>
                </c:pt>
                <c:pt idx="457">
                  <c:v>2.1656529180000001</c:v>
                </c:pt>
                <c:pt idx="458">
                  <c:v>2.3370339680000001</c:v>
                </c:pt>
                <c:pt idx="459">
                  <c:v>6.733753933</c:v>
                </c:pt>
                <c:pt idx="460">
                  <c:v>1.4337429450000001</c:v>
                </c:pt>
                <c:pt idx="461">
                  <c:v>3.0470093070000002</c:v>
                </c:pt>
                <c:pt idx="462">
                  <c:v>3.2355113559999999</c:v>
                </c:pt>
                <c:pt idx="463">
                  <c:v>2.7406694310000002</c:v>
                </c:pt>
                <c:pt idx="464">
                  <c:v>3.3636432190000001</c:v>
                </c:pt>
                <c:pt idx="465">
                  <c:v>4.1002156830000001</c:v>
                </c:pt>
                <c:pt idx="466">
                  <c:v>4.4303646099999998</c:v>
                </c:pt>
                <c:pt idx="467">
                  <c:v>6.5901422829999996</c:v>
                </c:pt>
                <c:pt idx="468">
                  <c:v>5.8724710819999997</c:v>
                </c:pt>
                <c:pt idx="469">
                  <c:v>2.8940087839999999</c:v>
                </c:pt>
                <c:pt idx="470">
                  <c:v>1.506430629</c:v>
                </c:pt>
                <c:pt idx="471">
                  <c:v>4.4609458489999998</c:v>
                </c:pt>
                <c:pt idx="472">
                  <c:v>1.2888152470000001</c:v>
                </c:pt>
                <c:pt idx="473">
                  <c:v>3.1999183750000002</c:v>
                </c:pt>
                <c:pt idx="474">
                  <c:v>9.1152259329999996</c:v>
                </c:pt>
                <c:pt idx="475">
                  <c:v>5.6425074119999996</c:v>
                </c:pt>
                <c:pt idx="476">
                  <c:v>3.2478993219999999</c:v>
                </c:pt>
                <c:pt idx="477">
                  <c:v>2.4776297939999998</c:v>
                </c:pt>
                <c:pt idx="478">
                  <c:v>1.907666933</c:v>
                </c:pt>
                <c:pt idx="479">
                  <c:v>3.259333297</c:v>
                </c:pt>
                <c:pt idx="480">
                  <c:v>2.3468638049999999</c:v>
                </c:pt>
                <c:pt idx="481">
                  <c:v>2.7141527120000002</c:v>
                </c:pt>
                <c:pt idx="482">
                  <c:v>2.7504113129999999</c:v>
                </c:pt>
                <c:pt idx="483">
                  <c:v>3.6284621189999999</c:v>
                </c:pt>
                <c:pt idx="484">
                  <c:v>6.4648955749999999</c:v>
                </c:pt>
                <c:pt idx="485">
                  <c:v>2.689918708</c:v>
                </c:pt>
                <c:pt idx="486">
                  <c:v>13.3181283</c:v>
                </c:pt>
                <c:pt idx="487">
                  <c:v>1.0576246359999999</c:v>
                </c:pt>
                <c:pt idx="488">
                  <c:v>6.6761484859999998</c:v>
                </c:pt>
                <c:pt idx="489">
                  <c:v>2.962305996</c:v>
                </c:pt>
                <c:pt idx="490">
                  <c:v>1.7158534999999999</c:v>
                </c:pt>
                <c:pt idx="491">
                  <c:v>3.4991885599999999</c:v>
                </c:pt>
                <c:pt idx="492">
                  <c:v>4.121856126</c:v>
                </c:pt>
                <c:pt idx="493">
                  <c:v>6.8364907940000004</c:v>
                </c:pt>
                <c:pt idx="494">
                  <c:v>6.2346422539999997</c:v>
                </c:pt>
                <c:pt idx="495">
                  <c:v>3.8832297410000001</c:v>
                </c:pt>
                <c:pt idx="496">
                  <c:v>4.38885214</c:v>
                </c:pt>
                <c:pt idx="497">
                  <c:v>5.2941112500000003</c:v>
                </c:pt>
                <c:pt idx="498">
                  <c:v>3.0152966050000001</c:v>
                </c:pt>
                <c:pt idx="499">
                  <c:v>2.427981714</c:v>
                </c:pt>
                <c:pt idx="500">
                  <c:v>3.6116492020000002</c:v>
                </c:pt>
                <c:pt idx="501">
                  <c:v>2.4749340289999999</c:v>
                </c:pt>
                <c:pt idx="502">
                  <c:v>12.24022564</c:v>
                </c:pt>
                <c:pt idx="503">
                  <c:v>1.6748449910000001</c:v>
                </c:pt>
                <c:pt idx="504">
                  <c:v>6.7478094579999999</c:v>
                </c:pt>
                <c:pt idx="505">
                  <c:v>6.1373306650000004</c:v>
                </c:pt>
                <c:pt idx="506">
                  <c:v>1.252435457</c:v>
                </c:pt>
                <c:pt idx="507">
                  <c:v>1.0485845410000001</c:v>
                </c:pt>
                <c:pt idx="508">
                  <c:v>7.6910526240000001</c:v>
                </c:pt>
                <c:pt idx="509">
                  <c:v>3.9764955899999999</c:v>
                </c:pt>
                <c:pt idx="510">
                  <c:v>3.5599053600000001</c:v>
                </c:pt>
                <c:pt idx="511">
                  <c:v>8.8999848190000002</c:v>
                </c:pt>
                <c:pt idx="512">
                  <c:v>3.2027461229999998</c:v>
                </c:pt>
                <c:pt idx="513">
                  <c:v>3.7131637999999998</c:v>
                </c:pt>
                <c:pt idx="514">
                  <c:v>6.2475954439999999</c:v>
                </c:pt>
                <c:pt idx="515">
                  <c:v>2.6906364460000001</c:v>
                </c:pt>
                <c:pt idx="516">
                  <c:v>4.9446484750000002</c:v>
                </c:pt>
                <c:pt idx="517">
                  <c:v>4.5625380489999996</c:v>
                </c:pt>
                <c:pt idx="518">
                  <c:v>4.9874322519999996</c:v>
                </c:pt>
                <c:pt idx="519">
                  <c:v>2.9113600869999998</c:v>
                </c:pt>
                <c:pt idx="520">
                  <c:v>2.3328157780000001</c:v>
                </c:pt>
                <c:pt idx="521">
                  <c:v>2.3129599129999998</c:v>
                </c:pt>
                <c:pt idx="522">
                  <c:v>2.8067498039999998</c:v>
                </c:pt>
                <c:pt idx="523">
                  <c:v>4.0666936290000004</c:v>
                </c:pt>
                <c:pt idx="524">
                  <c:v>6.6446409429999997</c:v>
                </c:pt>
                <c:pt idx="525">
                  <c:v>8.5766770010000002</c:v>
                </c:pt>
                <c:pt idx="526">
                  <c:v>2.3948517470000001</c:v>
                </c:pt>
                <c:pt idx="527">
                  <c:v>7.1419441709999996</c:v>
                </c:pt>
                <c:pt idx="528">
                  <c:v>1.5949346849999999</c:v>
                </c:pt>
                <c:pt idx="529">
                  <c:v>1.7653764839999999</c:v>
                </c:pt>
                <c:pt idx="530">
                  <c:v>0.61642600000000003</c:v>
                </c:pt>
                <c:pt idx="531">
                  <c:v>1.0324392200000001</c:v>
                </c:pt>
                <c:pt idx="532">
                  <c:v>8.7127969610000005</c:v>
                </c:pt>
                <c:pt idx="533">
                  <c:v>4.7217710689999999</c:v>
                </c:pt>
                <c:pt idx="534">
                  <c:v>3.541261698</c:v>
                </c:pt>
                <c:pt idx="535">
                  <c:v>5.1715739679999997</c:v>
                </c:pt>
                <c:pt idx="536">
                  <c:v>5.236553861</c:v>
                </c:pt>
                <c:pt idx="537">
                  <c:v>4.8899303429999996</c:v>
                </c:pt>
                <c:pt idx="538">
                  <c:v>7.6230828940000004</c:v>
                </c:pt>
                <c:pt idx="539">
                  <c:v>2.2202012550000001</c:v>
                </c:pt>
                <c:pt idx="540">
                  <c:v>1.8727478070000001</c:v>
                </c:pt>
                <c:pt idx="541">
                  <c:v>3.6449900890000002</c:v>
                </c:pt>
                <c:pt idx="542">
                  <c:v>3.2248034190000001</c:v>
                </c:pt>
                <c:pt idx="543">
                  <c:v>4.7970593969999999</c:v>
                </c:pt>
                <c:pt idx="544">
                  <c:v>5.2403299800000003</c:v>
                </c:pt>
                <c:pt idx="545">
                  <c:v>1.23061132</c:v>
                </c:pt>
                <c:pt idx="546">
                  <c:v>2.8417162820000001</c:v>
                </c:pt>
                <c:pt idx="547">
                  <c:v>4.6979786539999999</c:v>
                </c:pt>
                <c:pt idx="548">
                  <c:v>10.060703889999999</c:v>
                </c:pt>
                <c:pt idx="549">
                  <c:v>2.925732472</c:v>
                </c:pt>
                <c:pt idx="550">
                  <c:v>4.9856362519999999</c:v>
                </c:pt>
                <c:pt idx="551">
                  <c:v>1.0097562499999999</c:v>
                </c:pt>
                <c:pt idx="552">
                  <c:v>3.9772279689999999</c:v>
                </c:pt>
                <c:pt idx="553">
                  <c:v>2.00243416</c:v>
                </c:pt>
                <c:pt idx="554">
                  <c:v>9.9573848779999992</c:v>
                </c:pt>
                <c:pt idx="555">
                  <c:v>5.5647994719999998</c:v>
                </c:pt>
                <c:pt idx="556">
                  <c:v>6.651354252</c:v>
                </c:pt>
                <c:pt idx="557">
                  <c:v>7.5350904779999999</c:v>
                </c:pt>
                <c:pt idx="558">
                  <c:v>4.9270112849999999</c:v>
                </c:pt>
                <c:pt idx="559">
                  <c:v>2.2615291050000002</c:v>
                </c:pt>
                <c:pt idx="560">
                  <c:v>2.5231159710000002</c:v>
                </c:pt>
                <c:pt idx="561">
                  <c:v>4.7861167709999997</c:v>
                </c:pt>
                <c:pt idx="562">
                  <c:v>3.795195214</c:v>
                </c:pt>
                <c:pt idx="563">
                  <c:v>1.8406126350000001</c:v>
                </c:pt>
                <c:pt idx="564">
                  <c:v>4.349017892</c:v>
                </c:pt>
                <c:pt idx="565">
                  <c:v>6.0862685790000004</c:v>
                </c:pt>
                <c:pt idx="566">
                  <c:v>7.3860865980000003</c:v>
                </c:pt>
                <c:pt idx="567">
                  <c:v>7.9200440790000002</c:v>
                </c:pt>
                <c:pt idx="568">
                  <c:v>1.543618854</c:v>
                </c:pt>
                <c:pt idx="569">
                  <c:v>4.1595187749999996</c:v>
                </c:pt>
                <c:pt idx="570">
                  <c:v>4.1763917169999996</c:v>
                </c:pt>
                <c:pt idx="571">
                  <c:v>1.5910781439999999</c:v>
                </c:pt>
                <c:pt idx="572">
                  <c:v>7.9803873220000003</c:v>
                </c:pt>
                <c:pt idx="573">
                  <c:v>1.900554699</c:v>
                </c:pt>
                <c:pt idx="574">
                  <c:v>12.937025800000001</c:v>
                </c:pt>
                <c:pt idx="575">
                  <c:v>4.7072422380000001</c:v>
                </c:pt>
                <c:pt idx="576">
                  <c:v>3.1145627660000001</c:v>
                </c:pt>
                <c:pt idx="577">
                  <c:v>8.4956827149999992</c:v>
                </c:pt>
                <c:pt idx="578">
                  <c:v>5.0404413259999998</c:v>
                </c:pt>
                <c:pt idx="579">
                  <c:v>7.0253809519999999</c:v>
                </c:pt>
                <c:pt idx="580">
                  <c:v>5.1908381639999996</c:v>
                </c:pt>
                <c:pt idx="581">
                  <c:v>8.3455957089999995</c:v>
                </c:pt>
                <c:pt idx="582">
                  <c:v>6.6206549319999999</c:v>
                </c:pt>
                <c:pt idx="583">
                  <c:v>2.8793843109999999</c:v>
                </c:pt>
                <c:pt idx="584">
                  <c:v>3.4240223360000002</c:v>
                </c:pt>
                <c:pt idx="585">
                  <c:v>4.9255926189999997</c:v>
                </c:pt>
                <c:pt idx="586">
                  <c:v>5.569608669</c:v>
                </c:pt>
                <c:pt idx="587">
                  <c:v>2.7567379239999998</c:v>
                </c:pt>
                <c:pt idx="588">
                  <c:v>5.8771224799999997</c:v>
                </c:pt>
                <c:pt idx="589">
                  <c:v>1.161557274</c:v>
                </c:pt>
                <c:pt idx="590">
                  <c:v>11.175759709999999</c:v>
                </c:pt>
                <c:pt idx="591">
                  <c:v>3.8594293560000001</c:v>
                </c:pt>
                <c:pt idx="592">
                  <c:v>1.950855341</c:v>
                </c:pt>
                <c:pt idx="593">
                  <c:v>4.0507534720000002</c:v>
                </c:pt>
                <c:pt idx="594">
                  <c:v>7.3433653090000002</c:v>
                </c:pt>
                <c:pt idx="595">
                  <c:v>2.454847193</c:v>
                </c:pt>
                <c:pt idx="596">
                  <c:v>0.92520848600000005</c:v>
                </c:pt>
                <c:pt idx="597">
                  <c:v>10.276292229999999</c:v>
                </c:pt>
                <c:pt idx="598">
                  <c:v>3.1124547709999999</c:v>
                </c:pt>
                <c:pt idx="599">
                  <c:v>3.0237992280000001</c:v>
                </c:pt>
                <c:pt idx="600">
                  <c:v>1.261911829</c:v>
                </c:pt>
                <c:pt idx="601">
                  <c:v>3.180780527</c:v>
                </c:pt>
                <c:pt idx="602">
                  <c:v>3.0700107600000002</c:v>
                </c:pt>
                <c:pt idx="603">
                  <c:v>3.1695944210000002</c:v>
                </c:pt>
                <c:pt idx="604">
                  <c:v>5.1497007039999998</c:v>
                </c:pt>
                <c:pt idx="605">
                  <c:v>6.0256425880000002</c:v>
                </c:pt>
                <c:pt idx="606">
                  <c:v>4.7012260899999996</c:v>
                </c:pt>
                <c:pt idx="607">
                  <c:v>0.90599239600000003</c:v>
                </c:pt>
                <c:pt idx="608">
                  <c:v>2.6081908820000002</c:v>
                </c:pt>
                <c:pt idx="609">
                  <c:v>2.34386531</c:v>
                </c:pt>
                <c:pt idx="610">
                  <c:v>5.7749929470000003</c:v>
                </c:pt>
                <c:pt idx="611">
                  <c:v>1.074172347</c:v>
                </c:pt>
                <c:pt idx="612">
                  <c:v>1.8618233099999999</c:v>
                </c:pt>
                <c:pt idx="613">
                  <c:v>5.8405271760000002</c:v>
                </c:pt>
                <c:pt idx="614">
                  <c:v>2.695935274</c:v>
                </c:pt>
                <c:pt idx="615">
                  <c:v>10.16420858</c:v>
                </c:pt>
                <c:pt idx="616">
                  <c:v>5.2966339079999996</c:v>
                </c:pt>
                <c:pt idx="617">
                  <c:v>4.4506861119999996</c:v>
                </c:pt>
                <c:pt idx="618">
                  <c:v>1.8804508339999999</c:v>
                </c:pt>
                <c:pt idx="619">
                  <c:v>2.6133608320000001</c:v>
                </c:pt>
                <c:pt idx="620">
                  <c:v>13.86481191</c:v>
                </c:pt>
                <c:pt idx="621">
                  <c:v>5.3591303559999997</c:v>
                </c:pt>
                <c:pt idx="622">
                  <c:v>3.5890043569999999</c:v>
                </c:pt>
                <c:pt idx="623">
                  <c:v>12.02451179</c:v>
                </c:pt>
                <c:pt idx="624">
                  <c:v>2.8516600859999999</c:v>
                </c:pt>
                <c:pt idx="625">
                  <c:v>6.8019732250000002</c:v>
                </c:pt>
                <c:pt idx="626">
                  <c:v>1.2820628869999999</c:v>
                </c:pt>
                <c:pt idx="627">
                  <c:v>11.453808090000001</c:v>
                </c:pt>
                <c:pt idx="628">
                  <c:v>5.0702238299999998</c:v>
                </c:pt>
                <c:pt idx="629">
                  <c:v>4.6260304080000001</c:v>
                </c:pt>
                <c:pt idx="630">
                  <c:v>8.4710482920000008</c:v>
                </c:pt>
                <c:pt idx="631">
                  <c:v>2.4393603590000001</c:v>
                </c:pt>
                <c:pt idx="632">
                  <c:v>2.4283074930000002</c:v>
                </c:pt>
                <c:pt idx="633">
                  <c:v>5.6791549909999999</c:v>
                </c:pt>
                <c:pt idx="634">
                  <c:v>4.8732589580000001</c:v>
                </c:pt>
                <c:pt idx="635">
                  <c:v>4.1544561</c:v>
                </c:pt>
                <c:pt idx="636">
                  <c:v>1.9291448419999999</c:v>
                </c:pt>
                <c:pt idx="637">
                  <c:v>4.5445629959999998</c:v>
                </c:pt>
                <c:pt idx="638">
                  <c:v>6.7912419999999996</c:v>
                </c:pt>
                <c:pt idx="639">
                  <c:v>1.842840979</c:v>
                </c:pt>
                <c:pt idx="640">
                  <c:v>1.2096513170000001</c:v>
                </c:pt>
                <c:pt idx="641">
                  <c:v>4.9486802660000002</c:v>
                </c:pt>
                <c:pt idx="642">
                  <c:v>6.886606435</c:v>
                </c:pt>
                <c:pt idx="643">
                  <c:v>2.6494476090000001</c:v>
                </c:pt>
                <c:pt idx="644">
                  <c:v>3.6218038259999998</c:v>
                </c:pt>
                <c:pt idx="645">
                  <c:v>0.76836808499999998</c:v>
                </c:pt>
                <c:pt idx="646">
                  <c:v>7.6702026720000003</c:v>
                </c:pt>
                <c:pt idx="647">
                  <c:v>1.4173468579999999</c:v>
                </c:pt>
                <c:pt idx="648">
                  <c:v>6.9517739010000001</c:v>
                </c:pt>
                <c:pt idx="649">
                  <c:v>5.4362110750000001</c:v>
                </c:pt>
                <c:pt idx="650">
                  <c:v>2.5484462739999998</c:v>
                </c:pt>
                <c:pt idx="651">
                  <c:v>10.10753193</c:v>
                </c:pt>
                <c:pt idx="652">
                  <c:v>1.2113889410000001</c:v>
                </c:pt>
                <c:pt idx="653">
                  <c:v>3.116687389</c:v>
                </c:pt>
                <c:pt idx="654">
                  <c:v>1.2576466770000001</c:v>
                </c:pt>
                <c:pt idx="655">
                  <c:v>3.6799478350000001</c:v>
                </c:pt>
                <c:pt idx="656">
                  <c:v>4.7942362310000002</c:v>
                </c:pt>
                <c:pt idx="657">
                  <c:v>3.5947481899999998</c:v>
                </c:pt>
                <c:pt idx="658">
                  <c:v>5.9509583560000001</c:v>
                </c:pt>
                <c:pt idx="659">
                  <c:v>4.6695492160000001</c:v>
                </c:pt>
                <c:pt idx="660">
                  <c:v>3.116191921</c:v>
                </c:pt>
                <c:pt idx="661">
                  <c:v>5.7890138330000003</c:v>
                </c:pt>
                <c:pt idx="662">
                  <c:v>5.0568787679999998</c:v>
                </c:pt>
                <c:pt idx="663">
                  <c:v>3.6035066769999999</c:v>
                </c:pt>
                <c:pt idx="664">
                  <c:v>2.6852236330000001</c:v>
                </c:pt>
                <c:pt idx="665">
                  <c:v>4.2849552920000002</c:v>
                </c:pt>
                <c:pt idx="666">
                  <c:v>0.81806953599999999</c:v>
                </c:pt>
                <c:pt idx="667">
                  <c:v>0.75858155999999999</c:v>
                </c:pt>
                <c:pt idx="668">
                  <c:v>2.8974054530000002</c:v>
                </c:pt>
                <c:pt idx="669">
                  <c:v>4.9135660420000002</c:v>
                </c:pt>
                <c:pt idx="670">
                  <c:v>4.3421812959999997</c:v>
                </c:pt>
                <c:pt idx="671">
                  <c:v>5.0377005869999998</c:v>
                </c:pt>
                <c:pt idx="672">
                  <c:v>0.65158000299999996</c:v>
                </c:pt>
                <c:pt idx="673">
                  <c:v>2.3670751160000001</c:v>
                </c:pt>
                <c:pt idx="674">
                  <c:v>1.9170580719999999</c:v>
                </c:pt>
                <c:pt idx="675">
                  <c:v>6.7984572889999999</c:v>
                </c:pt>
                <c:pt idx="676">
                  <c:v>7.8809851679999996</c:v>
                </c:pt>
                <c:pt idx="677">
                  <c:v>4.1293271230000004</c:v>
                </c:pt>
                <c:pt idx="678">
                  <c:v>6.4477876480000003</c:v>
                </c:pt>
                <c:pt idx="679">
                  <c:v>3.9175459780000002</c:v>
                </c:pt>
                <c:pt idx="680">
                  <c:v>2.9582709060000001</c:v>
                </c:pt>
                <c:pt idx="681">
                  <c:v>3.7740135260000001</c:v>
                </c:pt>
                <c:pt idx="682">
                  <c:v>7.6716424749999996</c:v>
                </c:pt>
                <c:pt idx="683">
                  <c:v>2.375425098</c:v>
                </c:pt>
                <c:pt idx="684">
                  <c:v>7.7548329679999997</c:v>
                </c:pt>
                <c:pt idx="685">
                  <c:v>4.0053322480000002</c:v>
                </c:pt>
                <c:pt idx="686">
                  <c:v>5.8738603029999998</c:v>
                </c:pt>
                <c:pt idx="687">
                  <c:v>5.7140355109999996</c:v>
                </c:pt>
                <c:pt idx="688">
                  <c:v>3.3638512409999999</c:v>
                </c:pt>
                <c:pt idx="689">
                  <c:v>3.4905987199999999</c:v>
                </c:pt>
                <c:pt idx="690">
                  <c:v>6.4189560349999999</c:v>
                </c:pt>
                <c:pt idx="691">
                  <c:v>5.4391207870000002</c:v>
                </c:pt>
                <c:pt idx="692">
                  <c:v>7.1114645989999996</c:v>
                </c:pt>
                <c:pt idx="693">
                  <c:v>3.1752638310000001</c:v>
                </c:pt>
                <c:pt idx="694">
                  <c:v>3.620671915</c:v>
                </c:pt>
                <c:pt idx="695">
                  <c:v>5.1222434420000003</c:v>
                </c:pt>
                <c:pt idx="696">
                  <c:v>2.4532206030000001</c:v>
                </c:pt>
                <c:pt idx="697">
                  <c:v>1.6578077520000001</c:v>
                </c:pt>
                <c:pt idx="698">
                  <c:v>8.1949424450000006</c:v>
                </c:pt>
                <c:pt idx="699">
                  <c:v>4.494421161</c:v>
                </c:pt>
                <c:pt idx="700">
                  <c:v>3.5698585870000001</c:v>
                </c:pt>
                <c:pt idx="701">
                  <c:v>7.4204416709999999</c:v>
                </c:pt>
                <c:pt idx="702">
                  <c:v>5.5266239600000002</c:v>
                </c:pt>
                <c:pt idx="703">
                  <c:v>3.2066888389999999</c:v>
                </c:pt>
                <c:pt idx="704">
                  <c:v>5.0408709180000004</c:v>
                </c:pt>
                <c:pt idx="705">
                  <c:v>6.2289922960000004</c:v>
                </c:pt>
                <c:pt idx="706">
                  <c:v>15.91278301</c:v>
                </c:pt>
                <c:pt idx="707">
                  <c:v>3.0573095810000002</c:v>
                </c:pt>
                <c:pt idx="708">
                  <c:v>5.244341929</c:v>
                </c:pt>
                <c:pt idx="709">
                  <c:v>2.9701189490000002</c:v>
                </c:pt>
                <c:pt idx="710">
                  <c:v>1.8966590780000001</c:v>
                </c:pt>
                <c:pt idx="711">
                  <c:v>4.0338914849999998</c:v>
                </c:pt>
                <c:pt idx="712">
                  <c:v>3.6951658790000002</c:v>
                </c:pt>
                <c:pt idx="713">
                  <c:v>5.7879393950000004</c:v>
                </c:pt>
                <c:pt idx="714">
                  <c:v>6.3502415269999997</c:v>
                </c:pt>
                <c:pt idx="715">
                  <c:v>2.7051499040000002</c:v>
                </c:pt>
                <c:pt idx="716">
                  <c:v>4.2919897259999997</c:v>
                </c:pt>
                <c:pt idx="717">
                  <c:v>5.6643119390000001</c:v>
                </c:pt>
                <c:pt idx="718">
                  <c:v>4.2314186869999997</c:v>
                </c:pt>
                <c:pt idx="719">
                  <c:v>1.5079801859999999</c:v>
                </c:pt>
                <c:pt idx="720">
                  <c:v>4.7829582720000001</c:v>
                </c:pt>
                <c:pt idx="721">
                  <c:v>3.510295159</c:v>
                </c:pt>
                <c:pt idx="722">
                  <c:v>1.6413209559999999</c:v>
                </c:pt>
                <c:pt idx="723">
                  <c:v>5.183009953</c:v>
                </c:pt>
                <c:pt idx="724">
                  <c:v>1.6765028959999999</c:v>
                </c:pt>
                <c:pt idx="725">
                  <c:v>1.9344801229999999</c:v>
                </c:pt>
                <c:pt idx="726">
                  <c:v>6.9815079869999996</c:v>
                </c:pt>
                <c:pt idx="727">
                  <c:v>4.9113074440000002</c:v>
                </c:pt>
                <c:pt idx="728">
                  <c:v>4.6767294609999999</c:v>
                </c:pt>
                <c:pt idx="729">
                  <c:v>2.0871618220000001</c:v>
                </c:pt>
                <c:pt idx="730">
                  <c:v>5.0598785489999996</c:v>
                </c:pt>
                <c:pt idx="731">
                  <c:v>7.9109977550000004</c:v>
                </c:pt>
                <c:pt idx="732">
                  <c:v>2.4420242139999999</c:v>
                </c:pt>
                <c:pt idx="733">
                  <c:v>2.132369374</c:v>
                </c:pt>
                <c:pt idx="734">
                  <c:v>2.1162854370000002</c:v>
                </c:pt>
                <c:pt idx="735">
                  <c:v>9.0798469080000004</c:v>
                </c:pt>
                <c:pt idx="736">
                  <c:v>3.453463293</c:v>
                </c:pt>
                <c:pt idx="737">
                  <c:v>1.804025016</c:v>
                </c:pt>
                <c:pt idx="738">
                  <c:v>1.710805033</c:v>
                </c:pt>
                <c:pt idx="739">
                  <c:v>5.1063493360000001</c:v>
                </c:pt>
                <c:pt idx="740">
                  <c:v>7.6116195849999997</c:v>
                </c:pt>
                <c:pt idx="741">
                  <c:v>4.5818015189999999</c:v>
                </c:pt>
                <c:pt idx="742">
                  <c:v>5.4264899550000001</c:v>
                </c:pt>
                <c:pt idx="743">
                  <c:v>7.0213756460000001</c:v>
                </c:pt>
                <c:pt idx="744">
                  <c:v>6.4147185459999996</c:v>
                </c:pt>
                <c:pt idx="745">
                  <c:v>5.3883254489999999</c:v>
                </c:pt>
                <c:pt idx="746">
                  <c:v>4.2058099289999999</c:v>
                </c:pt>
                <c:pt idx="747">
                  <c:v>2.6423283870000001</c:v>
                </c:pt>
                <c:pt idx="748">
                  <c:v>5.9296166729999999</c:v>
                </c:pt>
                <c:pt idx="749">
                  <c:v>7.2468418799999998</c:v>
                </c:pt>
                <c:pt idx="750">
                  <c:v>3.482271194</c:v>
                </c:pt>
                <c:pt idx="751">
                  <c:v>3.0902592489999998</c:v>
                </c:pt>
                <c:pt idx="752">
                  <c:v>5.3187777379999996</c:v>
                </c:pt>
                <c:pt idx="753">
                  <c:v>4.4642413510000001</c:v>
                </c:pt>
                <c:pt idx="754">
                  <c:v>1.49199448</c:v>
                </c:pt>
                <c:pt idx="755">
                  <c:v>1.3436801490000001</c:v>
                </c:pt>
                <c:pt idx="756">
                  <c:v>1.4030931179999999</c:v>
                </c:pt>
                <c:pt idx="757">
                  <c:v>5.2901785769999998</c:v>
                </c:pt>
                <c:pt idx="758">
                  <c:v>5.6794207989999999</c:v>
                </c:pt>
                <c:pt idx="759">
                  <c:v>4.8729190889999998</c:v>
                </c:pt>
                <c:pt idx="760">
                  <c:v>5.499680562</c:v>
                </c:pt>
                <c:pt idx="761">
                  <c:v>6.2615195669999997</c:v>
                </c:pt>
                <c:pt idx="762">
                  <c:v>3.5701534779999999</c:v>
                </c:pt>
                <c:pt idx="763">
                  <c:v>3.7092760380000001</c:v>
                </c:pt>
                <c:pt idx="764">
                  <c:v>10.336252200000001</c:v>
                </c:pt>
                <c:pt idx="765">
                  <c:v>4.7913921679999998</c:v>
                </c:pt>
                <c:pt idx="766">
                  <c:v>2.4249548280000002</c:v>
                </c:pt>
                <c:pt idx="767">
                  <c:v>2.8036839740000001</c:v>
                </c:pt>
                <c:pt idx="768">
                  <c:v>8.1122445889999995</c:v>
                </c:pt>
                <c:pt idx="769">
                  <c:v>4.1430309960000002</c:v>
                </c:pt>
                <c:pt idx="770">
                  <c:v>8.6077278760000002</c:v>
                </c:pt>
                <c:pt idx="771">
                  <c:v>5.8366177989999999</c:v>
                </c:pt>
                <c:pt idx="772">
                  <c:v>2.949807259</c:v>
                </c:pt>
                <c:pt idx="773">
                  <c:v>6.5993547360000004</c:v>
                </c:pt>
                <c:pt idx="774">
                  <c:v>7.8962120049999998</c:v>
                </c:pt>
                <c:pt idx="775">
                  <c:v>5.1680202</c:v>
                </c:pt>
                <c:pt idx="776">
                  <c:v>4.080800795</c:v>
                </c:pt>
                <c:pt idx="777">
                  <c:v>0.95897778099999997</c:v>
                </c:pt>
                <c:pt idx="778">
                  <c:v>3.5549809969999999</c:v>
                </c:pt>
                <c:pt idx="779">
                  <c:v>6.1623905749999999</c:v>
                </c:pt>
                <c:pt idx="780">
                  <c:v>3.3864575989999999</c:v>
                </c:pt>
                <c:pt idx="781">
                  <c:v>2.042547908</c:v>
                </c:pt>
                <c:pt idx="782">
                  <c:v>2.2507525660000001</c:v>
                </c:pt>
                <c:pt idx="783">
                  <c:v>5.6729963459999997</c:v>
                </c:pt>
                <c:pt idx="784">
                  <c:v>1.3908173159999999</c:v>
                </c:pt>
                <c:pt idx="785">
                  <c:v>6.4381554860000003</c:v>
                </c:pt>
                <c:pt idx="786">
                  <c:v>2.5874149150000001</c:v>
                </c:pt>
                <c:pt idx="787">
                  <c:v>3.6918876869999999</c:v>
                </c:pt>
                <c:pt idx="788">
                  <c:v>2.5811722819999998</c:v>
                </c:pt>
                <c:pt idx="789">
                  <c:v>2.839932079</c:v>
                </c:pt>
                <c:pt idx="790">
                  <c:v>0.79645152699999999</c:v>
                </c:pt>
                <c:pt idx="791">
                  <c:v>4.1412586840000003</c:v>
                </c:pt>
                <c:pt idx="792">
                  <c:v>4.7383234129999998</c:v>
                </c:pt>
                <c:pt idx="793">
                  <c:v>6.4701193249999998</c:v>
                </c:pt>
                <c:pt idx="794">
                  <c:v>3.383980964</c:v>
                </c:pt>
                <c:pt idx="795">
                  <c:v>4.3149804549999997</c:v>
                </c:pt>
                <c:pt idx="796">
                  <c:v>0.44711390200000001</c:v>
                </c:pt>
                <c:pt idx="797">
                  <c:v>1.313752292</c:v>
                </c:pt>
                <c:pt idx="798">
                  <c:v>1.8035670559999999</c:v>
                </c:pt>
                <c:pt idx="799">
                  <c:v>6.3443978479999998</c:v>
                </c:pt>
                <c:pt idx="800">
                  <c:v>6.7426737010000002</c:v>
                </c:pt>
                <c:pt idx="801">
                  <c:v>3.2819834590000001</c:v>
                </c:pt>
                <c:pt idx="802">
                  <c:v>8.1694589190000002</c:v>
                </c:pt>
                <c:pt idx="803">
                  <c:v>4.3280705729999998</c:v>
                </c:pt>
                <c:pt idx="804">
                  <c:v>1.6970975070000001</c:v>
                </c:pt>
                <c:pt idx="805">
                  <c:v>1.2790700699999999</c:v>
                </c:pt>
                <c:pt idx="806">
                  <c:v>5.9983897900000001</c:v>
                </c:pt>
                <c:pt idx="807">
                  <c:v>1.6834466539999999</c:v>
                </c:pt>
                <c:pt idx="808">
                  <c:v>2.667325446</c:v>
                </c:pt>
                <c:pt idx="809">
                  <c:v>7.3896842850000004</c:v>
                </c:pt>
                <c:pt idx="810">
                  <c:v>2.5517379359999999</c:v>
                </c:pt>
                <c:pt idx="811">
                  <c:v>3.9622905670000002</c:v>
                </c:pt>
                <c:pt idx="812">
                  <c:v>4.4481401710000004</c:v>
                </c:pt>
                <c:pt idx="813">
                  <c:v>4.0560044529999999</c:v>
                </c:pt>
                <c:pt idx="814">
                  <c:v>11.233925470000001</c:v>
                </c:pt>
                <c:pt idx="815">
                  <c:v>6.0573590780000002</c:v>
                </c:pt>
                <c:pt idx="816">
                  <c:v>2.817494253</c:v>
                </c:pt>
                <c:pt idx="817">
                  <c:v>3.161891169</c:v>
                </c:pt>
                <c:pt idx="818">
                  <c:v>2.1696332250000001</c:v>
                </c:pt>
                <c:pt idx="819">
                  <c:v>5.6350116899999998</c:v>
                </c:pt>
                <c:pt idx="820">
                  <c:v>2.6889114190000001</c:v>
                </c:pt>
                <c:pt idx="821">
                  <c:v>1.9623618460000001</c:v>
                </c:pt>
                <c:pt idx="822">
                  <c:v>3.7555585460000001</c:v>
                </c:pt>
                <c:pt idx="823">
                  <c:v>12.172129610000001</c:v>
                </c:pt>
                <c:pt idx="824">
                  <c:v>7.5141849860000001</c:v>
                </c:pt>
                <c:pt idx="825">
                  <c:v>2.4594642769999999</c:v>
                </c:pt>
                <c:pt idx="826">
                  <c:v>7.6067581259999999</c:v>
                </c:pt>
                <c:pt idx="827">
                  <c:v>6.3261490919999996</c:v>
                </c:pt>
                <c:pt idx="828">
                  <c:v>2.3752558449999999</c:v>
                </c:pt>
                <c:pt idx="829">
                  <c:v>3.6206938059999998</c:v>
                </c:pt>
                <c:pt idx="830">
                  <c:v>2.7250189549999999</c:v>
                </c:pt>
                <c:pt idx="831">
                  <c:v>10.12705412</c:v>
                </c:pt>
                <c:pt idx="832">
                  <c:v>9.1487258439999994</c:v>
                </c:pt>
                <c:pt idx="833">
                  <c:v>3.6682775680000002</c:v>
                </c:pt>
                <c:pt idx="834">
                  <c:v>6.7344354270000002</c:v>
                </c:pt>
                <c:pt idx="835">
                  <c:v>7.2404203279999999</c:v>
                </c:pt>
                <c:pt idx="836">
                  <c:v>3.0325195370000002</c:v>
                </c:pt>
                <c:pt idx="837">
                  <c:v>3.130062283</c:v>
                </c:pt>
                <c:pt idx="838">
                  <c:v>4.9328069149999996</c:v>
                </c:pt>
                <c:pt idx="839">
                  <c:v>8.7319589830000002</c:v>
                </c:pt>
                <c:pt idx="840">
                  <c:v>6.9463877399999996</c:v>
                </c:pt>
                <c:pt idx="841">
                  <c:v>5.6101714640000004</c:v>
                </c:pt>
                <c:pt idx="842">
                  <c:v>3.924926819</c:v>
                </c:pt>
                <c:pt idx="843">
                  <c:v>4.1339920230000002</c:v>
                </c:pt>
                <c:pt idx="844">
                  <c:v>2.112530531</c:v>
                </c:pt>
                <c:pt idx="845">
                  <c:v>4.3130922180000004</c:v>
                </c:pt>
                <c:pt idx="846">
                  <c:v>3.9253662720000002</c:v>
                </c:pt>
                <c:pt idx="847">
                  <c:v>6.0144164309999999</c:v>
                </c:pt>
                <c:pt idx="848">
                  <c:v>5.8622692000000001</c:v>
                </c:pt>
                <c:pt idx="849">
                  <c:v>2.316937142</c:v>
                </c:pt>
                <c:pt idx="850">
                  <c:v>2.416857754</c:v>
                </c:pt>
                <c:pt idx="851">
                  <c:v>3.8098073540000001</c:v>
                </c:pt>
                <c:pt idx="852">
                  <c:v>5.299900235</c:v>
                </c:pt>
                <c:pt idx="853">
                  <c:v>4.6904082599999999</c:v>
                </c:pt>
                <c:pt idx="854">
                  <c:v>3.7807984019999998</c:v>
                </c:pt>
                <c:pt idx="855">
                  <c:v>2.3966980429999998</c:v>
                </c:pt>
                <c:pt idx="856">
                  <c:v>4.1584288249999997</c:v>
                </c:pt>
                <c:pt idx="857">
                  <c:v>6.4030915549999996</c:v>
                </c:pt>
                <c:pt idx="858">
                  <c:v>1.4126551709999999</c:v>
                </c:pt>
                <c:pt idx="859">
                  <c:v>3.6354445229999999</c:v>
                </c:pt>
                <c:pt idx="860">
                  <c:v>4.0450583179999997</c:v>
                </c:pt>
                <c:pt idx="861">
                  <c:v>5.0769688669999997</c:v>
                </c:pt>
                <c:pt idx="862">
                  <c:v>5.669796711</c:v>
                </c:pt>
                <c:pt idx="863">
                  <c:v>1.4522756139999999</c:v>
                </c:pt>
                <c:pt idx="864">
                  <c:v>3.5497112880000001</c:v>
                </c:pt>
                <c:pt idx="865">
                  <c:v>2.7803319929999999</c:v>
                </c:pt>
                <c:pt idx="866">
                  <c:v>2.1347180290000001</c:v>
                </c:pt>
                <c:pt idx="867">
                  <c:v>11.108994839999999</c:v>
                </c:pt>
                <c:pt idx="868">
                  <c:v>5.9848149340000001</c:v>
                </c:pt>
                <c:pt idx="869">
                  <c:v>2.504273306</c:v>
                </c:pt>
                <c:pt idx="870">
                  <c:v>4.6340348410000001</c:v>
                </c:pt>
                <c:pt idx="871">
                  <c:v>4.1675924709999999</c:v>
                </c:pt>
                <c:pt idx="872">
                  <c:v>1.031345194</c:v>
                </c:pt>
                <c:pt idx="873">
                  <c:v>3.7630935330000002</c:v>
                </c:pt>
                <c:pt idx="874">
                  <c:v>10.18110336</c:v>
                </c:pt>
                <c:pt idx="875">
                  <c:v>4.3375839689999998</c:v>
                </c:pt>
                <c:pt idx="876">
                  <c:v>4.272802413</c:v>
                </c:pt>
                <c:pt idx="877">
                  <c:v>5.8185663080000003</c:v>
                </c:pt>
                <c:pt idx="878">
                  <c:v>3.9541582819999999</c:v>
                </c:pt>
                <c:pt idx="879">
                  <c:v>3.7496531339999999</c:v>
                </c:pt>
                <c:pt idx="880">
                  <c:v>3.9067011659999999</c:v>
                </c:pt>
                <c:pt idx="881">
                  <c:v>2.930328861</c:v>
                </c:pt>
                <c:pt idx="882">
                  <c:v>5.3463973180000002</c:v>
                </c:pt>
                <c:pt idx="883">
                  <c:v>6.5830989119999996</c:v>
                </c:pt>
                <c:pt idx="884">
                  <c:v>3.5521122809999999</c:v>
                </c:pt>
                <c:pt idx="885">
                  <c:v>4.3929061100000002</c:v>
                </c:pt>
                <c:pt idx="886">
                  <c:v>1.491119538</c:v>
                </c:pt>
                <c:pt idx="887">
                  <c:v>3.351535567</c:v>
                </c:pt>
                <c:pt idx="888">
                  <c:v>2.6565588170000001</c:v>
                </c:pt>
                <c:pt idx="889">
                  <c:v>6.3582741719999998</c:v>
                </c:pt>
                <c:pt idx="890">
                  <c:v>2.459573883</c:v>
                </c:pt>
                <c:pt idx="891">
                  <c:v>2.032705467</c:v>
                </c:pt>
                <c:pt idx="892">
                  <c:v>0.74265128800000002</c:v>
                </c:pt>
                <c:pt idx="893">
                  <c:v>2.2035246160000002</c:v>
                </c:pt>
                <c:pt idx="894">
                  <c:v>4.5109962230000002</c:v>
                </c:pt>
                <c:pt idx="895">
                  <c:v>2.0090889029999999</c:v>
                </c:pt>
                <c:pt idx="896">
                  <c:v>7.6084222209999997</c:v>
                </c:pt>
                <c:pt idx="897">
                  <c:v>13.36354712</c:v>
                </c:pt>
                <c:pt idx="898">
                  <c:v>15.50743791</c:v>
                </c:pt>
                <c:pt idx="899">
                  <c:v>6.9461175290000003</c:v>
                </c:pt>
                <c:pt idx="900">
                  <c:v>3.5274622039999999</c:v>
                </c:pt>
                <c:pt idx="901">
                  <c:v>3.3887568360000002</c:v>
                </c:pt>
                <c:pt idx="902">
                  <c:v>2.6900699100000001</c:v>
                </c:pt>
                <c:pt idx="903">
                  <c:v>3.0219359649999999</c:v>
                </c:pt>
                <c:pt idx="904">
                  <c:v>3.9143728549999999</c:v>
                </c:pt>
                <c:pt idx="905">
                  <c:v>2.7539344649999999</c:v>
                </c:pt>
                <c:pt idx="906">
                  <c:v>0.45675455700000001</c:v>
                </c:pt>
                <c:pt idx="907">
                  <c:v>3.167247046</c:v>
                </c:pt>
                <c:pt idx="908">
                  <c:v>7.7161407750000004</c:v>
                </c:pt>
                <c:pt idx="909">
                  <c:v>5.1225052030000002</c:v>
                </c:pt>
                <c:pt idx="910">
                  <c:v>4.0863798649999996</c:v>
                </c:pt>
                <c:pt idx="911">
                  <c:v>1.6758167239999999</c:v>
                </c:pt>
                <c:pt idx="912">
                  <c:v>0.58055494200000002</c:v>
                </c:pt>
                <c:pt idx="913">
                  <c:v>4.1074654319999997</c:v>
                </c:pt>
                <c:pt idx="914">
                  <c:v>1.0264582820000001</c:v>
                </c:pt>
                <c:pt idx="915">
                  <c:v>3.8193677159999999</c:v>
                </c:pt>
                <c:pt idx="916">
                  <c:v>1.8679913930000001</c:v>
                </c:pt>
                <c:pt idx="917">
                  <c:v>3.0981896550000001</c:v>
                </c:pt>
                <c:pt idx="918">
                  <c:v>12.284083280000001</c:v>
                </c:pt>
                <c:pt idx="919">
                  <c:v>6.237334186</c:v>
                </c:pt>
                <c:pt idx="920">
                  <c:v>6.0817091799999998</c:v>
                </c:pt>
                <c:pt idx="921">
                  <c:v>2.6955537650000001</c:v>
                </c:pt>
                <c:pt idx="922">
                  <c:v>8.3737146520000003</c:v>
                </c:pt>
                <c:pt idx="923">
                  <c:v>5.5959078680000003</c:v>
                </c:pt>
                <c:pt idx="924">
                  <c:v>3.2595984680000001</c:v>
                </c:pt>
                <c:pt idx="925">
                  <c:v>5.6130347179999998</c:v>
                </c:pt>
                <c:pt idx="926">
                  <c:v>3.2016136560000001</c:v>
                </c:pt>
                <c:pt idx="927">
                  <c:v>3.3585884130000001</c:v>
                </c:pt>
                <c:pt idx="928">
                  <c:v>4.2065909100000001</c:v>
                </c:pt>
                <c:pt idx="929">
                  <c:v>3.9978601020000002</c:v>
                </c:pt>
                <c:pt idx="930">
                  <c:v>6.7000338719999997</c:v>
                </c:pt>
                <c:pt idx="931">
                  <c:v>8.7903788130000002</c:v>
                </c:pt>
                <c:pt idx="932">
                  <c:v>5.3745213119999997</c:v>
                </c:pt>
                <c:pt idx="933">
                  <c:v>1.269980033</c:v>
                </c:pt>
                <c:pt idx="934">
                  <c:v>3.7440130730000001</c:v>
                </c:pt>
                <c:pt idx="935">
                  <c:v>3.9613498090000001</c:v>
                </c:pt>
                <c:pt idx="936">
                  <c:v>9.7203077009999994</c:v>
                </c:pt>
                <c:pt idx="937">
                  <c:v>4.8857817450000001</c:v>
                </c:pt>
                <c:pt idx="938">
                  <c:v>4.283073677</c:v>
                </c:pt>
                <c:pt idx="939">
                  <c:v>2.2219331520000001</c:v>
                </c:pt>
                <c:pt idx="940">
                  <c:v>2.8820460479999999</c:v>
                </c:pt>
                <c:pt idx="941">
                  <c:v>9.7866866019999996</c:v>
                </c:pt>
                <c:pt idx="942">
                  <c:v>8.2669032649999998</c:v>
                </c:pt>
                <c:pt idx="943">
                  <c:v>2.6839597830000002</c:v>
                </c:pt>
                <c:pt idx="944">
                  <c:v>6.0728736440000004</c:v>
                </c:pt>
                <c:pt idx="945">
                  <c:v>5.5594191220000004</c:v>
                </c:pt>
                <c:pt idx="946">
                  <c:v>7.586902458</c:v>
                </c:pt>
                <c:pt idx="947">
                  <c:v>3.7763268609999998</c:v>
                </c:pt>
                <c:pt idx="948">
                  <c:v>4.4155572870000004</c:v>
                </c:pt>
                <c:pt idx="949">
                  <c:v>6.3066693379999998</c:v>
                </c:pt>
                <c:pt idx="950">
                  <c:v>0.65051209799999998</c:v>
                </c:pt>
                <c:pt idx="951">
                  <c:v>2.0180565490000002</c:v>
                </c:pt>
                <c:pt idx="952">
                  <c:v>3.0044035880000002</c:v>
                </c:pt>
                <c:pt idx="953">
                  <c:v>6.1070050230000001</c:v>
                </c:pt>
                <c:pt idx="954">
                  <c:v>4.144089803</c:v>
                </c:pt>
                <c:pt idx="955">
                  <c:v>6.371789723</c:v>
                </c:pt>
                <c:pt idx="956">
                  <c:v>3.4310001859999999</c:v>
                </c:pt>
                <c:pt idx="957">
                  <c:v>4.0176597850000002</c:v>
                </c:pt>
                <c:pt idx="958">
                  <c:v>1.550902896</c:v>
                </c:pt>
                <c:pt idx="959">
                  <c:v>6.2325790430000003</c:v>
                </c:pt>
                <c:pt idx="960">
                  <c:v>8.0176610490000009</c:v>
                </c:pt>
                <c:pt idx="961">
                  <c:v>4.8753905639999999</c:v>
                </c:pt>
                <c:pt idx="962">
                  <c:v>1.108017203</c:v>
                </c:pt>
                <c:pt idx="963">
                  <c:v>3.7005261780000001</c:v>
                </c:pt>
                <c:pt idx="964">
                  <c:v>5.9544203229999999</c:v>
                </c:pt>
                <c:pt idx="965">
                  <c:v>5.1263016830000003</c:v>
                </c:pt>
                <c:pt idx="966">
                  <c:v>9.4009537049999992</c:v>
                </c:pt>
                <c:pt idx="967">
                  <c:v>4.8547676510000004</c:v>
                </c:pt>
                <c:pt idx="968">
                  <c:v>4.0504110029999998</c:v>
                </c:pt>
                <c:pt idx="969">
                  <c:v>5.4558423149999999</c:v>
                </c:pt>
                <c:pt idx="970">
                  <c:v>7.1205921669999999</c:v>
                </c:pt>
                <c:pt idx="971">
                  <c:v>4.3691533400000004</c:v>
                </c:pt>
                <c:pt idx="972">
                  <c:v>8.9186558999999992</c:v>
                </c:pt>
                <c:pt idx="973">
                  <c:v>1.943975072</c:v>
                </c:pt>
                <c:pt idx="974">
                  <c:v>1.991501872</c:v>
                </c:pt>
                <c:pt idx="975">
                  <c:v>6.0944041999999996</c:v>
                </c:pt>
                <c:pt idx="976">
                  <c:v>3.6003095799999998</c:v>
                </c:pt>
                <c:pt idx="977">
                  <c:v>2.4268452780000001</c:v>
                </c:pt>
                <c:pt idx="978">
                  <c:v>2.2483813490000002</c:v>
                </c:pt>
                <c:pt idx="979">
                  <c:v>7.6656349319999997</c:v>
                </c:pt>
                <c:pt idx="980">
                  <c:v>7.4514818150000002</c:v>
                </c:pt>
                <c:pt idx="981">
                  <c:v>4.5574563259999996</c:v>
                </c:pt>
                <c:pt idx="982">
                  <c:v>1.8364073970000001</c:v>
                </c:pt>
                <c:pt idx="983">
                  <c:v>8.5084464299999993</c:v>
                </c:pt>
                <c:pt idx="984">
                  <c:v>1.0754974530000001</c:v>
                </c:pt>
                <c:pt idx="985">
                  <c:v>4.7149077090000002</c:v>
                </c:pt>
                <c:pt idx="986">
                  <c:v>2.9978118579999999</c:v>
                </c:pt>
                <c:pt idx="987">
                  <c:v>3.9408778880000002</c:v>
                </c:pt>
                <c:pt idx="988">
                  <c:v>2.8014991729999998</c:v>
                </c:pt>
                <c:pt idx="989">
                  <c:v>3.6065004780000001</c:v>
                </c:pt>
                <c:pt idx="990">
                  <c:v>8.5393743289999993</c:v>
                </c:pt>
                <c:pt idx="991">
                  <c:v>2.2021048589999999</c:v>
                </c:pt>
                <c:pt idx="992">
                  <c:v>2.2247050829999999</c:v>
                </c:pt>
                <c:pt idx="993">
                  <c:v>3.3645991780000002</c:v>
                </c:pt>
                <c:pt idx="994">
                  <c:v>4.3135115749999997</c:v>
                </c:pt>
                <c:pt idx="995">
                  <c:v>1.830835566</c:v>
                </c:pt>
                <c:pt idx="996">
                  <c:v>10.417963390000001</c:v>
                </c:pt>
                <c:pt idx="997">
                  <c:v>4.0674533579999999</c:v>
                </c:pt>
                <c:pt idx="998">
                  <c:v>6.2020404559999998</c:v>
                </c:pt>
                <c:pt idx="999">
                  <c:v>7.1707941249999996</c:v>
                </c:pt>
                <c:pt idx="1000">
                  <c:v>2.2804704600000001</c:v>
                </c:pt>
                <c:pt idx="1001">
                  <c:v>3.324870148</c:v>
                </c:pt>
                <c:pt idx="1002">
                  <c:v>15.18660749</c:v>
                </c:pt>
                <c:pt idx="1003">
                  <c:v>3.323959318</c:v>
                </c:pt>
                <c:pt idx="1004">
                  <c:v>3.719264318</c:v>
                </c:pt>
                <c:pt idx="1005">
                  <c:v>6.7421895589999998</c:v>
                </c:pt>
                <c:pt idx="1006">
                  <c:v>4.1861651210000002</c:v>
                </c:pt>
                <c:pt idx="1007">
                  <c:v>4.6283634200000003</c:v>
                </c:pt>
                <c:pt idx="1008">
                  <c:v>5.5366882369999999</c:v>
                </c:pt>
                <c:pt idx="1009">
                  <c:v>6.3483935840000001</c:v>
                </c:pt>
                <c:pt idx="1010">
                  <c:v>4.6179979900000001</c:v>
                </c:pt>
                <c:pt idx="1011">
                  <c:v>4.1286340240000001</c:v>
                </c:pt>
                <c:pt idx="1012">
                  <c:v>4.414942409</c:v>
                </c:pt>
                <c:pt idx="1013">
                  <c:v>3.0194346169999999</c:v>
                </c:pt>
                <c:pt idx="1014">
                  <c:v>4.9702560550000001</c:v>
                </c:pt>
                <c:pt idx="1015">
                  <c:v>2.2854795480000001</c:v>
                </c:pt>
                <c:pt idx="1016">
                  <c:v>3.0276450239999999</c:v>
                </c:pt>
                <c:pt idx="1017">
                  <c:v>8.5587374520000008</c:v>
                </c:pt>
                <c:pt idx="1018">
                  <c:v>2.444682942</c:v>
                </c:pt>
                <c:pt idx="1019">
                  <c:v>3.3675516339999998</c:v>
                </c:pt>
                <c:pt idx="1020">
                  <c:v>6.3632071379999999</c:v>
                </c:pt>
                <c:pt idx="1021">
                  <c:v>3.428719262</c:v>
                </c:pt>
                <c:pt idx="1022">
                  <c:v>7.0380635490000003</c:v>
                </c:pt>
                <c:pt idx="1023">
                  <c:v>5.0557331239999996</c:v>
                </c:pt>
                <c:pt idx="1024">
                  <c:v>2.896277612</c:v>
                </c:pt>
                <c:pt idx="1025">
                  <c:v>10.218586309999999</c:v>
                </c:pt>
                <c:pt idx="1026">
                  <c:v>8.3189808900000006</c:v>
                </c:pt>
                <c:pt idx="1027">
                  <c:v>4.2183353329999997</c:v>
                </c:pt>
                <c:pt idx="1028">
                  <c:v>2.845561242</c:v>
                </c:pt>
                <c:pt idx="1029">
                  <c:v>3.5321449700000001</c:v>
                </c:pt>
                <c:pt idx="1030">
                  <c:v>3.0722033949999998</c:v>
                </c:pt>
                <c:pt idx="1031">
                  <c:v>8.3455074380000003</c:v>
                </c:pt>
                <c:pt idx="1032">
                  <c:v>5.9830428879999999</c:v>
                </c:pt>
                <c:pt idx="1033">
                  <c:v>4.9079591049999998</c:v>
                </c:pt>
                <c:pt idx="1034">
                  <c:v>4.1729068859999998</c:v>
                </c:pt>
                <c:pt idx="1035">
                  <c:v>4.4542874100000001</c:v>
                </c:pt>
                <c:pt idx="1036">
                  <c:v>2.9288287820000001</c:v>
                </c:pt>
                <c:pt idx="1037">
                  <c:v>2.1260634779999998</c:v>
                </c:pt>
                <c:pt idx="1038">
                  <c:v>5.0035259720000003</c:v>
                </c:pt>
                <c:pt idx="1039">
                  <c:v>5.2241702290000003</c:v>
                </c:pt>
                <c:pt idx="1040">
                  <c:v>2.0692958930000001</c:v>
                </c:pt>
                <c:pt idx="1041">
                  <c:v>3.7514669540000001</c:v>
                </c:pt>
                <c:pt idx="1042">
                  <c:v>5.7561855130000001</c:v>
                </c:pt>
                <c:pt idx="1043">
                  <c:v>10.71576336</c:v>
                </c:pt>
                <c:pt idx="1044">
                  <c:v>5.5745796099999998</c:v>
                </c:pt>
                <c:pt idx="1045">
                  <c:v>3.0026346930000001</c:v>
                </c:pt>
                <c:pt idx="1046">
                  <c:v>2.651989361</c:v>
                </c:pt>
                <c:pt idx="1047">
                  <c:v>3.4402111209999999</c:v>
                </c:pt>
                <c:pt idx="1048">
                  <c:v>6.7840909910000002</c:v>
                </c:pt>
                <c:pt idx="1049">
                  <c:v>9.2798552839999999</c:v>
                </c:pt>
                <c:pt idx="1050">
                  <c:v>2.8979919399999998</c:v>
                </c:pt>
                <c:pt idx="1051">
                  <c:v>2.7874577760000001</c:v>
                </c:pt>
                <c:pt idx="1052">
                  <c:v>4.2494767619999996</c:v>
                </c:pt>
                <c:pt idx="1053">
                  <c:v>9.8386389259999998</c:v>
                </c:pt>
                <c:pt idx="1054">
                  <c:v>10.616150559999999</c:v>
                </c:pt>
                <c:pt idx="1055">
                  <c:v>7.7267174819999997</c:v>
                </c:pt>
                <c:pt idx="1056">
                  <c:v>1.9425023459999999</c:v>
                </c:pt>
                <c:pt idx="1057">
                  <c:v>5.0653542050000002</c:v>
                </c:pt>
                <c:pt idx="1058">
                  <c:v>4.9827552739999996</c:v>
                </c:pt>
                <c:pt idx="1059">
                  <c:v>13.149945779999999</c:v>
                </c:pt>
                <c:pt idx="1060">
                  <c:v>4.4067262979999997</c:v>
                </c:pt>
                <c:pt idx="1061">
                  <c:v>3.5004085800000002</c:v>
                </c:pt>
                <c:pt idx="1062">
                  <c:v>3.4406947639999999</c:v>
                </c:pt>
                <c:pt idx="1063">
                  <c:v>2.2579274100000002</c:v>
                </c:pt>
                <c:pt idx="1064">
                  <c:v>5.6380200739999999</c:v>
                </c:pt>
                <c:pt idx="1065">
                  <c:v>2.2902376040000001</c:v>
                </c:pt>
                <c:pt idx="1066">
                  <c:v>13.131020879999999</c:v>
                </c:pt>
                <c:pt idx="1067">
                  <c:v>5.6399293589999999</c:v>
                </c:pt>
                <c:pt idx="1068">
                  <c:v>2.851075544</c:v>
                </c:pt>
                <c:pt idx="1069">
                  <c:v>9.7669091879999996</c:v>
                </c:pt>
                <c:pt idx="1070">
                  <c:v>1.8331743540000001</c:v>
                </c:pt>
                <c:pt idx="1071">
                  <c:v>3.1028843269999999</c:v>
                </c:pt>
              </c:numCache>
            </c:numRef>
          </c:xVal>
          <c:yVal>
            <c:numRef>
              <c:f>gap_dip_train_test!$D$2:$D$5357</c:f>
              <c:numCache>
                <c:formatCode>General</c:formatCode>
                <c:ptCount val="1072"/>
                <c:pt idx="0">
                  <c:v>5.0440665500000001</c:v>
                </c:pt>
                <c:pt idx="1">
                  <c:v>2.0110719189999999</c:v>
                </c:pt>
                <c:pt idx="2">
                  <c:v>6.3016310080000002</c:v>
                </c:pt>
                <c:pt idx="3">
                  <c:v>1.618963835</c:v>
                </c:pt>
                <c:pt idx="4">
                  <c:v>3.3920733900000002</c:v>
                </c:pt>
                <c:pt idx="5">
                  <c:v>3.4530010899999999</c:v>
                </c:pt>
                <c:pt idx="6">
                  <c:v>3.1087804229999998</c:v>
                </c:pt>
                <c:pt idx="7">
                  <c:v>3.4259212360000002</c:v>
                </c:pt>
                <c:pt idx="8">
                  <c:v>2.9163274779999999</c:v>
                </c:pt>
                <c:pt idx="9">
                  <c:v>2.6192862539999999</c:v>
                </c:pt>
                <c:pt idx="10">
                  <c:v>5.5621102359999997</c:v>
                </c:pt>
                <c:pt idx="11">
                  <c:v>2.2323947529999999</c:v>
                </c:pt>
                <c:pt idx="12">
                  <c:v>3.3361259099999998</c:v>
                </c:pt>
                <c:pt idx="13">
                  <c:v>3.061747097</c:v>
                </c:pt>
                <c:pt idx="14">
                  <c:v>3.2410050500000001</c:v>
                </c:pt>
                <c:pt idx="15">
                  <c:v>2.4950051360000001</c:v>
                </c:pt>
                <c:pt idx="16">
                  <c:v>4.2074987989999997</c:v>
                </c:pt>
                <c:pt idx="17">
                  <c:v>3.015033351</c:v>
                </c:pt>
                <c:pt idx="18">
                  <c:v>4.7431176070000003</c:v>
                </c:pt>
                <c:pt idx="19">
                  <c:v>2.8660436589999998</c:v>
                </c:pt>
                <c:pt idx="20">
                  <c:v>5.1439899320000002</c:v>
                </c:pt>
                <c:pt idx="21">
                  <c:v>1.7822147850000001</c:v>
                </c:pt>
                <c:pt idx="22">
                  <c:v>-2.2632213000000002E-2</c:v>
                </c:pt>
                <c:pt idx="23">
                  <c:v>4.0819851820000004</c:v>
                </c:pt>
                <c:pt idx="24">
                  <c:v>2.8351202450000001</c:v>
                </c:pt>
                <c:pt idx="25">
                  <c:v>6.4121887070000003</c:v>
                </c:pt>
                <c:pt idx="26">
                  <c:v>2.5621222619999999</c:v>
                </c:pt>
                <c:pt idx="27">
                  <c:v>3.1437569939999999</c:v>
                </c:pt>
                <c:pt idx="28">
                  <c:v>6.0528530519999997</c:v>
                </c:pt>
                <c:pt idx="29">
                  <c:v>6.42726956</c:v>
                </c:pt>
                <c:pt idx="30">
                  <c:v>3.4363058080000002</c:v>
                </c:pt>
                <c:pt idx="31">
                  <c:v>8.5746087889999991</c:v>
                </c:pt>
                <c:pt idx="32">
                  <c:v>5.2645479689999997</c:v>
                </c:pt>
                <c:pt idx="33">
                  <c:v>6.0296493519999999</c:v>
                </c:pt>
                <c:pt idx="34">
                  <c:v>1.0264107179999999</c:v>
                </c:pt>
                <c:pt idx="35">
                  <c:v>3.2153650659999999</c:v>
                </c:pt>
                <c:pt idx="36">
                  <c:v>11.13631007</c:v>
                </c:pt>
                <c:pt idx="37">
                  <c:v>3.9175980359999998</c:v>
                </c:pt>
                <c:pt idx="38">
                  <c:v>7.0088351370000002</c:v>
                </c:pt>
                <c:pt idx="39">
                  <c:v>2.5065280539999999</c:v>
                </c:pt>
                <c:pt idx="40">
                  <c:v>5.5999591909999999</c:v>
                </c:pt>
                <c:pt idx="41">
                  <c:v>9.0480551459999994</c:v>
                </c:pt>
                <c:pt idx="42">
                  <c:v>4.8318917719999996</c:v>
                </c:pt>
                <c:pt idx="43">
                  <c:v>6.1831681420000004</c:v>
                </c:pt>
                <c:pt idx="44">
                  <c:v>2.7812775219999999</c:v>
                </c:pt>
                <c:pt idx="45">
                  <c:v>2.587190906</c:v>
                </c:pt>
                <c:pt idx="46">
                  <c:v>3.5886736809999999</c:v>
                </c:pt>
                <c:pt idx="47">
                  <c:v>3.703668639</c:v>
                </c:pt>
                <c:pt idx="48">
                  <c:v>1.5259804450000001</c:v>
                </c:pt>
                <c:pt idx="49">
                  <c:v>4.3499994830000004</c:v>
                </c:pt>
                <c:pt idx="50">
                  <c:v>2.9311692960000002</c:v>
                </c:pt>
                <c:pt idx="51">
                  <c:v>2.9879428840000002</c:v>
                </c:pt>
                <c:pt idx="52">
                  <c:v>4.8514450929999997</c:v>
                </c:pt>
                <c:pt idx="53">
                  <c:v>5.8289191059999999</c:v>
                </c:pt>
                <c:pt idx="54">
                  <c:v>3.95182156</c:v>
                </c:pt>
                <c:pt idx="55">
                  <c:v>2.5222395450000001</c:v>
                </c:pt>
                <c:pt idx="56">
                  <c:v>5.0003469159999998</c:v>
                </c:pt>
                <c:pt idx="57">
                  <c:v>4.0261964040000002</c:v>
                </c:pt>
                <c:pt idx="58">
                  <c:v>5.5195542230000001</c:v>
                </c:pt>
                <c:pt idx="59">
                  <c:v>2.6982093800000002</c:v>
                </c:pt>
                <c:pt idx="60">
                  <c:v>6.153750423</c:v>
                </c:pt>
                <c:pt idx="61">
                  <c:v>1.335176581</c:v>
                </c:pt>
                <c:pt idx="62">
                  <c:v>1.4751731130000001</c:v>
                </c:pt>
                <c:pt idx="63">
                  <c:v>5.3373819549999997</c:v>
                </c:pt>
                <c:pt idx="64">
                  <c:v>5.9551961909999998</c:v>
                </c:pt>
                <c:pt idx="65">
                  <c:v>4.8706958489999996</c:v>
                </c:pt>
                <c:pt idx="66">
                  <c:v>3.03653599</c:v>
                </c:pt>
                <c:pt idx="67">
                  <c:v>5.0505314390000002</c:v>
                </c:pt>
                <c:pt idx="68">
                  <c:v>1.3683096939999999</c:v>
                </c:pt>
                <c:pt idx="69">
                  <c:v>4.4050465699999997</c:v>
                </c:pt>
                <c:pt idx="70">
                  <c:v>3.896574261</c:v>
                </c:pt>
                <c:pt idx="71">
                  <c:v>5.7230157239999997</c:v>
                </c:pt>
                <c:pt idx="72">
                  <c:v>8.8902879680000009</c:v>
                </c:pt>
                <c:pt idx="73">
                  <c:v>6.6318274989999999</c:v>
                </c:pt>
                <c:pt idx="74">
                  <c:v>5.7655350309999998</c:v>
                </c:pt>
                <c:pt idx="75">
                  <c:v>3.8130569560000001</c:v>
                </c:pt>
                <c:pt idx="76">
                  <c:v>1.4831460080000001</c:v>
                </c:pt>
                <c:pt idx="77">
                  <c:v>2.9502233339999999</c:v>
                </c:pt>
                <c:pt idx="78">
                  <c:v>6.6483926550000003</c:v>
                </c:pt>
                <c:pt idx="79">
                  <c:v>1.4498425319999999</c:v>
                </c:pt>
                <c:pt idx="80">
                  <c:v>6.0055271929999998</c:v>
                </c:pt>
                <c:pt idx="81">
                  <c:v>3.7444255989999999</c:v>
                </c:pt>
                <c:pt idx="82">
                  <c:v>3.9856492490000002</c:v>
                </c:pt>
                <c:pt idx="83">
                  <c:v>3.5571001029999998</c:v>
                </c:pt>
                <c:pt idx="84">
                  <c:v>3.2581734660000001</c:v>
                </c:pt>
                <c:pt idx="85">
                  <c:v>3.3281339409999999</c:v>
                </c:pt>
                <c:pt idx="86">
                  <c:v>3.989696211</c:v>
                </c:pt>
                <c:pt idx="87">
                  <c:v>4.6296931680000002</c:v>
                </c:pt>
                <c:pt idx="88">
                  <c:v>3.3446515099999998</c:v>
                </c:pt>
                <c:pt idx="89">
                  <c:v>2.639120718</c:v>
                </c:pt>
                <c:pt idx="90">
                  <c:v>6.1768264210000003</c:v>
                </c:pt>
                <c:pt idx="91">
                  <c:v>2.0191354239999999</c:v>
                </c:pt>
                <c:pt idx="92">
                  <c:v>3.4472518619999999</c:v>
                </c:pt>
                <c:pt idx="93">
                  <c:v>5.7642374140000001</c:v>
                </c:pt>
                <c:pt idx="94">
                  <c:v>7.1804551310000004</c:v>
                </c:pt>
                <c:pt idx="95">
                  <c:v>4.3596799959999997</c:v>
                </c:pt>
                <c:pt idx="96">
                  <c:v>2.6584992550000002</c:v>
                </c:pt>
                <c:pt idx="97">
                  <c:v>2.424590657</c:v>
                </c:pt>
                <c:pt idx="98">
                  <c:v>5.0763683679999998</c:v>
                </c:pt>
                <c:pt idx="99">
                  <c:v>4.8602270860000001</c:v>
                </c:pt>
                <c:pt idx="100">
                  <c:v>5.9797115280000002</c:v>
                </c:pt>
                <c:pt idx="101">
                  <c:v>5.1725512680000003</c:v>
                </c:pt>
                <c:pt idx="102">
                  <c:v>2.5617290719999999</c:v>
                </c:pt>
                <c:pt idx="103">
                  <c:v>8.1690437360000008</c:v>
                </c:pt>
                <c:pt idx="104">
                  <c:v>4.4531658150000002</c:v>
                </c:pt>
                <c:pt idx="105">
                  <c:v>10.81483384</c:v>
                </c:pt>
                <c:pt idx="106">
                  <c:v>3.9118651230000001</c:v>
                </c:pt>
                <c:pt idx="107">
                  <c:v>3.551255753</c:v>
                </c:pt>
                <c:pt idx="108">
                  <c:v>5.2582896349999997</c:v>
                </c:pt>
                <c:pt idx="109">
                  <c:v>10.32143123</c:v>
                </c:pt>
                <c:pt idx="110">
                  <c:v>3.2022670039999999</c:v>
                </c:pt>
                <c:pt idx="111">
                  <c:v>12.225498399999999</c:v>
                </c:pt>
                <c:pt idx="112">
                  <c:v>2.1273168889999998</c:v>
                </c:pt>
                <c:pt idx="113">
                  <c:v>3.0273887419999999</c:v>
                </c:pt>
                <c:pt idx="114">
                  <c:v>3.9600140380000002</c:v>
                </c:pt>
                <c:pt idx="115">
                  <c:v>4.6754799680000003</c:v>
                </c:pt>
                <c:pt idx="116">
                  <c:v>4.6115727919999996</c:v>
                </c:pt>
                <c:pt idx="117">
                  <c:v>9.0957845989999999</c:v>
                </c:pt>
                <c:pt idx="118">
                  <c:v>7.3029430839999998</c:v>
                </c:pt>
                <c:pt idx="119">
                  <c:v>2.3154797149999999</c:v>
                </c:pt>
                <c:pt idx="120">
                  <c:v>4.8661716950000002</c:v>
                </c:pt>
                <c:pt idx="121">
                  <c:v>3.9116489489999999</c:v>
                </c:pt>
                <c:pt idx="122">
                  <c:v>4.9135970110000002</c:v>
                </c:pt>
                <c:pt idx="123">
                  <c:v>5.3310995080000003</c:v>
                </c:pt>
                <c:pt idx="124">
                  <c:v>4.8428657250000002</c:v>
                </c:pt>
                <c:pt idx="125">
                  <c:v>2.5702465989999999</c:v>
                </c:pt>
                <c:pt idx="126">
                  <c:v>4.8551400740000004</c:v>
                </c:pt>
                <c:pt idx="127">
                  <c:v>6.2371572070000001</c:v>
                </c:pt>
                <c:pt idx="128">
                  <c:v>4.1277762290000002</c:v>
                </c:pt>
                <c:pt idx="129">
                  <c:v>4.6870158630000001</c:v>
                </c:pt>
                <c:pt idx="130">
                  <c:v>5.51804936</c:v>
                </c:pt>
                <c:pt idx="131">
                  <c:v>3.9207041980000001</c:v>
                </c:pt>
                <c:pt idx="132">
                  <c:v>6.2557467539999996</c:v>
                </c:pt>
                <c:pt idx="133">
                  <c:v>5.5196504610000003</c:v>
                </c:pt>
                <c:pt idx="134">
                  <c:v>3.7776476780000001</c:v>
                </c:pt>
                <c:pt idx="135">
                  <c:v>2.9553761390000002</c:v>
                </c:pt>
                <c:pt idx="136">
                  <c:v>3.3255781469999999</c:v>
                </c:pt>
                <c:pt idx="137">
                  <c:v>4.9505630949999997</c:v>
                </c:pt>
                <c:pt idx="138">
                  <c:v>2.5457783379999999</c:v>
                </c:pt>
                <c:pt idx="139">
                  <c:v>2.9075136860000002</c:v>
                </c:pt>
                <c:pt idx="140">
                  <c:v>5.9134310660000002</c:v>
                </c:pt>
                <c:pt idx="141">
                  <c:v>4.4642162010000002</c:v>
                </c:pt>
                <c:pt idx="142">
                  <c:v>4.7478741209999997</c:v>
                </c:pt>
                <c:pt idx="143">
                  <c:v>2.2110324270000001</c:v>
                </c:pt>
                <c:pt idx="144">
                  <c:v>5.1292760509999997</c:v>
                </c:pt>
                <c:pt idx="145">
                  <c:v>3.299342926</c:v>
                </c:pt>
                <c:pt idx="146">
                  <c:v>2.5186314369999998</c:v>
                </c:pt>
                <c:pt idx="147">
                  <c:v>5.7237039430000003</c:v>
                </c:pt>
                <c:pt idx="148">
                  <c:v>5.8850748360000003</c:v>
                </c:pt>
                <c:pt idx="149">
                  <c:v>6.2623718439999996</c:v>
                </c:pt>
                <c:pt idx="150">
                  <c:v>4.2618910200000002</c:v>
                </c:pt>
                <c:pt idx="151">
                  <c:v>3.3259206990000001</c:v>
                </c:pt>
                <c:pt idx="152">
                  <c:v>9.8474985969999995</c:v>
                </c:pt>
                <c:pt idx="153">
                  <c:v>6.1160721230000004</c:v>
                </c:pt>
                <c:pt idx="154">
                  <c:v>3.67254076</c:v>
                </c:pt>
                <c:pt idx="155">
                  <c:v>2.0012081359999998</c:v>
                </c:pt>
                <c:pt idx="156">
                  <c:v>3.751165163</c:v>
                </c:pt>
                <c:pt idx="157">
                  <c:v>3.3907757959999998</c:v>
                </c:pt>
                <c:pt idx="158">
                  <c:v>1.9221530469999999</c:v>
                </c:pt>
                <c:pt idx="159">
                  <c:v>2.3436620509999999</c:v>
                </c:pt>
                <c:pt idx="160">
                  <c:v>10.159446450000001</c:v>
                </c:pt>
                <c:pt idx="161">
                  <c:v>2.2104670959999999</c:v>
                </c:pt>
                <c:pt idx="162">
                  <c:v>3.503020652</c:v>
                </c:pt>
                <c:pt idx="163">
                  <c:v>2.7722780849999999</c:v>
                </c:pt>
                <c:pt idx="164">
                  <c:v>4.1024258539999998</c:v>
                </c:pt>
                <c:pt idx="165">
                  <c:v>3.1845896250000001</c:v>
                </c:pt>
                <c:pt idx="166">
                  <c:v>6.7016446429999998</c:v>
                </c:pt>
                <c:pt idx="167">
                  <c:v>4.546909136</c:v>
                </c:pt>
                <c:pt idx="168">
                  <c:v>3.0296653949999999</c:v>
                </c:pt>
                <c:pt idx="169">
                  <c:v>3.822549843</c:v>
                </c:pt>
                <c:pt idx="170">
                  <c:v>3.0354368150000002</c:v>
                </c:pt>
                <c:pt idx="171">
                  <c:v>2.342222558</c:v>
                </c:pt>
                <c:pt idx="172">
                  <c:v>4.494585786</c:v>
                </c:pt>
                <c:pt idx="173">
                  <c:v>6.7963180899999998</c:v>
                </c:pt>
                <c:pt idx="174">
                  <c:v>3.667497322</c:v>
                </c:pt>
                <c:pt idx="175">
                  <c:v>2.3438510940000001</c:v>
                </c:pt>
                <c:pt idx="176">
                  <c:v>3.0312344819999999</c:v>
                </c:pt>
                <c:pt idx="177">
                  <c:v>5.5251139389999997</c:v>
                </c:pt>
                <c:pt idx="178">
                  <c:v>2.2762060310000001</c:v>
                </c:pt>
                <c:pt idx="179">
                  <c:v>2.5521051479999999</c:v>
                </c:pt>
                <c:pt idx="180">
                  <c:v>2.5675110449999998</c:v>
                </c:pt>
                <c:pt idx="181">
                  <c:v>4.9024174540000001</c:v>
                </c:pt>
                <c:pt idx="182">
                  <c:v>4.1294230369999996</c:v>
                </c:pt>
                <c:pt idx="183">
                  <c:v>3.6341787590000001</c:v>
                </c:pt>
                <c:pt idx="184">
                  <c:v>9.6354354660000006</c:v>
                </c:pt>
                <c:pt idx="185">
                  <c:v>3.6700109599999999</c:v>
                </c:pt>
                <c:pt idx="186">
                  <c:v>3.7271225239999999</c:v>
                </c:pt>
                <c:pt idx="187">
                  <c:v>4.5704987109999999</c:v>
                </c:pt>
                <c:pt idx="188">
                  <c:v>2.5372464840000002</c:v>
                </c:pt>
                <c:pt idx="189">
                  <c:v>2.6246050099999998</c:v>
                </c:pt>
                <c:pt idx="190">
                  <c:v>4.8371008279999996</c:v>
                </c:pt>
                <c:pt idx="191">
                  <c:v>2.7993578029999999</c:v>
                </c:pt>
                <c:pt idx="192">
                  <c:v>5.2900614150000003</c:v>
                </c:pt>
                <c:pt idx="193">
                  <c:v>3.7254019469999999</c:v>
                </c:pt>
                <c:pt idx="194">
                  <c:v>3.1355882099999999</c:v>
                </c:pt>
                <c:pt idx="195">
                  <c:v>10.286580170000001</c:v>
                </c:pt>
                <c:pt idx="196">
                  <c:v>3.52993355</c:v>
                </c:pt>
                <c:pt idx="197">
                  <c:v>6.4075015659999996</c:v>
                </c:pt>
                <c:pt idx="198">
                  <c:v>4.4977289520000001</c:v>
                </c:pt>
                <c:pt idx="199">
                  <c:v>2.769354082</c:v>
                </c:pt>
                <c:pt idx="200">
                  <c:v>7.1950822170000004</c:v>
                </c:pt>
                <c:pt idx="201">
                  <c:v>3.9874829360000001</c:v>
                </c:pt>
                <c:pt idx="202">
                  <c:v>10.03545173</c:v>
                </c:pt>
                <c:pt idx="203">
                  <c:v>3.5979881900000001</c:v>
                </c:pt>
                <c:pt idx="204">
                  <c:v>9.1811756859999996</c:v>
                </c:pt>
                <c:pt idx="205">
                  <c:v>5.9379506089999996</c:v>
                </c:pt>
                <c:pt idx="206">
                  <c:v>6.6991040780000004</c:v>
                </c:pt>
                <c:pt idx="207">
                  <c:v>2.5899486180000002</c:v>
                </c:pt>
                <c:pt idx="208">
                  <c:v>3.5850473539999999</c:v>
                </c:pt>
                <c:pt idx="209">
                  <c:v>5.6427916060000003</c:v>
                </c:pt>
                <c:pt idx="210">
                  <c:v>2.4599525529999999</c:v>
                </c:pt>
                <c:pt idx="211">
                  <c:v>4.2358904769999999</c:v>
                </c:pt>
                <c:pt idx="212">
                  <c:v>5.076571232</c:v>
                </c:pt>
                <c:pt idx="213">
                  <c:v>7.6851616299999996</c:v>
                </c:pt>
                <c:pt idx="214">
                  <c:v>5.258711022</c:v>
                </c:pt>
                <c:pt idx="215">
                  <c:v>3.5493824040000002</c:v>
                </c:pt>
                <c:pt idx="216">
                  <c:v>5.9657670920000001</c:v>
                </c:pt>
                <c:pt idx="217">
                  <c:v>9.1733047219999992</c:v>
                </c:pt>
                <c:pt idx="218">
                  <c:v>2.386358591</c:v>
                </c:pt>
                <c:pt idx="219">
                  <c:v>10.528906109999999</c:v>
                </c:pt>
                <c:pt idx="220">
                  <c:v>9.7095647429999996</c:v>
                </c:pt>
                <c:pt idx="221">
                  <c:v>5.2509749130000003</c:v>
                </c:pt>
                <c:pt idx="222">
                  <c:v>11.12651604</c:v>
                </c:pt>
                <c:pt idx="223">
                  <c:v>7.0246281970000002</c:v>
                </c:pt>
                <c:pt idx="224">
                  <c:v>2.2618642769999999</c:v>
                </c:pt>
                <c:pt idx="225">
                  <c:v>4.914268087</c:v>
                </c:pt>
                <c:pt idx="226">
                  <c:v>2.6715371819999998</c:v>
                </c:pt>
                <c:pt idx="227">
                  <c:v>7.0001365409999998</c:v>
                </c:pt>
                <c:pt idx="228">
                  <c:v>3.7232516410000001</c:v>
                </c:pt>
                <c:pt idx="229">
                  <c:v>2.7273336370000001</c:v>
                </c:pt>
                <c:pt idx="230">
                  <c:v>3.7427507869999999</c:v>
                </c:pt>
                <c:pt idx="231">
                  <c:v>3.6914847929999999</c:v>
                </c:pt>
                <c:pt idx="232">
                  <c:v>3.1058475360000002</c:v>
                </c:pt>
                <c:pt idx="233">
                  <c:v>3.4505196699999998</c:v>
                </c:pt>
                <c:pt idx="234">
                  <c:v>5.2977075610000002</c:v>
                </c:pt>
                <c:pt idx="235">
                  <c:v>2.2254657440000001</c:v>
                </c:pt>
                <c:pt idx="236">
                  <c:v>3.858713609</c:v>
                </c:pt>
                <c:pt idx="237">
                  <c:v>5.6116832050000003</c:v>
                </c:pt>
                <c:pt idx="238">
                  <c:v>5.0419876759999998</c:v>
                </c:pt>
                <c:pt idx="239">
                  <c:v>8.7656197240000004</c:v>
                </c:pt>
                <c:pt idx="240">
                  <c:v>2.9842618710000002</c:v>
                </c:pt>
                <c:pt idx="241">
                  <c:v>2.2778675559999999</c:v>
                </c:pt>
                <c:pt idx="242">
                  <c:v>5.5585787389999997</c:v>
                </c:pt>
                <c:pt idx="243">
                  <c:v>3.9609174999999999</c:v>
                </c:pt>
                <c:pt idx="244">
                  <c:v>4.723273249</c:v>
                </c:pt>
                <c:pt idx="245">
                  <c:v>4.1624673860000003</c:v>
                </c:pt>
                <c:pt idx="246">
                  <c:v>2.794199914</c:v>
                </c:pt>
                <c:pt idx="247">
                  <c:v>2.3150429770000001</c:v>
                </c:pt>
                <c:pt idx="248">
                  <c:v>2.0990635470000001</c:v>
                </c:pt>
                <c:pt idx="249">
                  <c:v>3.4277959519999999</c:v>
                </c:pt>
                <c:pt idx="250">
                  <c:v>4.6343585989999996</c:v>
                </c:pt>
                <c:pt idx="251">
                  <c:v>2.5077070969999999</c:v>
                </c:pt>
                <c:pt idx="252">
                  <c:v>2.829932296</c:v>
                </c:pt>
                <c:pt idx="253">
                  <c:v>9.3525752349999998</c:v>
                </c:pt>
                <c:pt idx="254">
                  <c:v>6.7967767060000002</c:v>
                </c:pt>
                <c:pt idx="255">
                  <c:v>2.6421819719999999</c:v>
                </c:pt>
                <c:pt idx="256">
                  <c:v>8.7567130110000004</c:v>
                </c:pt>
                <c:pt idx="257">
                  <c:v>1.670031512</c:v>
                </c:pt>
                <c:pt idx="258">
                  <c:v>2.7073061599999999</c:v>
                </c:pt>
                <c:pt idx="259">
                  <c:v>1.3458169820000001</c:v>
                </c:pt>
                <c:pt idx="260">
                  <c:v>2.6366840630000001</c:v>
                </c:pt>
                <c:pt idx="261">
                  <c:v>1.620676469</c:v>
                </c:pt>
                <c:pt idx="262">
                  <c:v>8.9228526430000006</c:v>
                </c:pt>
                <c:pt idx="263">
                  <c:v>9.6345811309999991</c:v>
                </c:pt>
                <c:pt idx="264">
                  <c:v>2.1993918429999999</c:v>
                </c:pt>
                <c:pt idx="265">
                  <c:v>4.9137048510000003</c:v>
                </c:pt>
                <c:pt idx="266">
                  <c:v>1.5236303090000001</c:v>
                </c:pt>
                <c:pt idx="267">
                  <c:v>0.26548672899999998</c:v>
                </c:pt>
                <c:pt idx="268">
                  <c:v>8.0515645730000003</c:v>
                </c:pt>
                <c:pt idx="269">
                  <c:v>4.2964186460000002</c:v>
                </c:pt>
                <c:pt idx="270">
                  <c:v>3.8679782490000001</c:v>
                </c:pt>
                <c:pt idx="271">
                  <c:v>3.4810971099999999</c:v>
                </c:pt>
                <c:pt idx="272">
                  <c:v>7.2901109909999997</c:v>
                </c:pt>
                <c:pt idx="273">
                  <c:v>1.871075847</c:v>
                </c:pt>
                <c:pt idx="274">
                  <c:v>10.43500669</c:v>
                </c:pt>
                <c:pt idx="275">
                  <c:v>3.547634054</c:v>
                </c:pt>
                <c:pt idx="276">
                  <c:v>5.4609641590000004</c:v>
                </c:pt>
                <c:pt idx="277">
                  <c:v>3.4334327739999999</c:v>
                </c:pt>
                <c:pt idx="278">
                  <c:v>5.8374694590000002</c:v>
                </c:pt>
                <c:pt idx="279">
                  <c:v>4.0568192659999998</c:v>
                </c:pt>
                <c:pt idx="280">
                  <c:v>2.5674504439999999</c:v>
                </c:pt>
                <c:pt idx="281">
                  <c:v>6.3481310740000003</c:v>
                </c:pt>
                <c:pt idx="282">
                  <c:v>2.6849585500000002</c:v>
                </c:pt>
                <c:pt idx="283">
                  <c:v>4.1444149340000003</c:v>
                </c:pt>
                <c:pt idx="284">
                  <c:v>3.5486469270000001</c:v>
                </c:pt>
                <c:pt idx="285">
                  <c:v>3.9371578199999999</c:v>
                </c:pt>
                <c:pt idx="286">
                  <c:v>7.8391084299999996</c:v>
                </c:pt>
                <c:pt idx="287">
                  <c:v>6.5053179730000004</c:v>
                </c:pt>
                <c:pt idx="288">
                  <c:v>7.3190479990000004</c:v>
                </c:pt>
                <c:pt idx="289">
                  <c:v>3.9109598019999998</c:v>
                </c:pt>
                <c:pt idx="290">
                  <c:v>2.3340300799999998</c:v>
                </c:pt>
                <c:pt idx="291">
                  <c:v>2.0881231869999999</c:v>
                </c:pt>
                <c:pt idx="292">
                  <c:v>10.94156669</c:v>
                </c:pt>
                <c:pt idx="293">
                  <c:v>1.4930407020000001</c:v>
                </c:pt>
                <c:pt idx="294">
                  <c:v>4.7620465159999998</c:v>
                </c:pt>
                <c:pt idx="295">
                  <c:v>3.74709067</c:v>
                </c:pt>
                <c:pt idx="296">
                  <c:v>4.9037992429999999</c:v>
                </c:pt>
                <c:pt idx="297">
                  <c:v>3.5424733690000001</c:v>
                </c:pt>
                <c:pt idx="298">
                  <c:v>2.7455141150000002</c:v>
                </c:pt>
                <c:pt idx="299">
                  <c:v>2.5554747500000001</c:v>
                </c:pt>
                <c:pt idx="300">
                  <c:v>3.1675003460000002</c:v>
                </c:pt>
                <c:pt idx="301">
                  <c:v>5.5524740829999999</c:v>
                </c:pt>
                <c:pt idx="302">
                  <c:v>4.3440991000000002</c:v>
                </c:pt>
                <c:pt idx="303">
                  <c:v>3.0926884289999999</c:v>
                </c:pt>
                <c:pt idx="304">
                  <c:v>4.9328355820000001</c:v>
                </c:pt>
                <c:pt idx="305">
                  <c:v>4.5902523229999996</c:v>
                </c:pt>
                <c:pt idx="306">
                  <c:v>6.4623474649999997</c:v>
                </c:pt>
                <c:pt idx="307">
                  <c:v>5.3758538859999998</c:v>
                </c:pt>
                <c:pt idx="308">
                  <c:v>5.4870443020000002</c:v>
                </c:pt>
                <c:pt idx="309">
                  <c:v>0.90808733799999997</c:v>
                </c:pt>
                <c:pt idx="310">
                  <c:v>7.0487303069999996</c:v>
                </c:pt>
                <c:pt idx="311">
                  <c:v>4.6284813639999998</c:v>
                </c:pt>
                <c:pt idx="312">
                  <c:v>1.449568929</c:v>
                </c:pt>
                <c:pt idx="313">
                  <c:v>6.1480438849999999</c:v>
                </c:pt>
                <c:pt idx="314">
                  <c:v>4.9414573229999998</c:v>
                </c:pt>
                <c:pt idx="315">
                  <c:v>7.5429871190000002</c:v>
                </c:pt>
                <c:pt idx="316">
                  <c:v>4.9735657030000002</c:v>
                </c:pt>
                <c:pt idx="317">
                  <c:v>3.2480616549999999</c:v>
                </c:pt>
                <c:pt idx="318">
                  <c:v>6.8455478789999997</c:v>
                </c:pt>
                <c:pt idx="319">
                  <c:v>4.9226102029999996</c:v>
                </c:pt>
                <c:pt idx="320">
                  <c:v>7.5922334810000001</c:v>
                </c:pt>
                <c:pt idx="321">
                  <c:v>4.6291165039999997</c:v>
                </c:pt>
                <c:pt idx="322">
                  <c:v>5.8184830850000004</c:v>
                </c:pt>
                <c:pt idx="323">
                  <c:v>5.1615618650000004</c:v>
                </c:pt>
                <c:pt idx="324">
                  <c:v>3.3035416999999998</c:v>
                </c:pt>
                <c:pt idx="325">
                  <c:v>1.990409681</c:v>
                </c:pt>
                <c:pt idx="326">
                  <c:v>4.3660515130000004</c:v>
                </c:pt>
                <c:pt idx="327">
                  <c:v>8.1792504130000001</c:v>
                </c:pt>
                <c:pt idx="328">
                  <c:v>1.6632546969999999</c:v>
                </c:pt>
                <c:pt idx="329">
                  <c:v>5.0328549669999996</c:v>
                </c:pt>
                <c:pt idx="330">
                  <c:v>2.8422375679999998</c:v>
                </c:pt>
                <c:pt idx="331">
                  <c:v>1.2777489639999999</c:v>
                </c:pt>
                <c:pt idx="332">
                  <c:v>2.3712057479999999</c:v>
                </c:pt>
                <c:pt idx="333">
                  <c:v>0.97940938300000002</c:v>
                </c:pt>
                <c:pt idx="334">
                  <c:v>1.3579609349999999</c:v>
                </c:pt>
                <c:pt idx="335">
                  <c:v>3.1991942459999998</c:v>
                </c:pt>
                <c:pt idx="336">
                  <c:v>5.4315412260000002</c:v>
                </c:pt>
                <c:pt idx="337">
                  <c:v>2.765834082</c:v>
                </c:pt>
                <c:pt idx="338">
                  <c:v>1.933732961</c:v>
                </c:pt>
                <c:pt idx="339">
                  <c:v>1.350896331</c:v>
                </c:pt>
                <c:pt idx="340">
                  <c:v>4.2260709790000002</c:v>
                </c:pt>
                <c:pt idx="341">
                  <c:v>6.206198434</c:v>
                </c:pt>
                <c:pt idx="342">
                  <c:v>2.9574398899999998</c:v>
                </c:pt>
                <c:pt idx="343">
                  <c:v>2.5210765180000001</c:v>
                </c:pt>
                <c:pt idx="344">
                  <c:v>3.0214975530000001</c:v>
                </c:pt>
                <c:pt idx="345">
                  <c:v>4.2623345459999999</c:v>
                </c:pt>
                <c:pt idx="346">
                  <c:v>5.6538776930000001</c:v>
                </c:pt>
                <c:pt idx="347">
                  <c:v>4.895913889</c:v>
                </c:pt>
                <c:pt idx="348">
                  <c:v>5.9954080740000002</c:v>
                </c:pt>
                <c:pt idx="349">
                  <c:v>3.5906618909999999</c:v>
                </c:pt>
                <c:pt idx="350">
                  <c:v>3.9986597270000002</c:v>
                </c:pt>
                <c:pt idx="351">
                  <c:v>3.3084307960000001</c:v>
                </c:pt>
                <c:pt idx="352">
                  <c:v>10.673111</c:v>
                </c:pt>
                <c:pt idx="353">
                  <c:v>7.4856999709999998</c:v>
                </c:pt>
                <c:pt idx="354">
                  <c:v>2.551495171</c:v>
                </c:pt>
                <c:pt idx="355">
                  <c:v>2.1161106580000002</c:v>
                </c:pt>
                <c:pt idx="356">
                  <c:v>5.4028055540000004</c:v>
                </c:pt>
                <c:pt idx="357">
                  <c:v>6.4475153030000003</c:v>
                </c:pt>
                <c:pt idx="358">
                  <c:v>4.8158847890000001</c:v>
                </c:pt>
                <c:pt idx="359">
                  <c:v>2.6439014570000001</c:v>
                </c:pt>
                <c:pt idx="360">
                  <c:v>3.7673586280000002</c:v>
                </c:pt>
                <c:pt idx="361">
                  <c:v>7.5948404079999996</c:v>
                </c:pt>
                <c:pt idx="362">
                  <c:v>7.3622474259999997</c:v>
                </c:pt>
                <c:pt idx="363">
                  <c:v>5.7978601909999998</c:v>
                </c:pt>
                <c:pt idx="364">
                  <c:v>5.1297827979999999</c:v>
                </c:pt>
                <c:pt idx="365">
                  <c:v>3.8852465029999999</c:v>
                </c:pt>
                <c:pt idx="366">
                  <c:v>2.6773500490000002</c:v>
                </c:pt>
                <c:pt idx="367">
                  <c:v>4.0154083910000002</c:v>
                </c:pt>
                <c:pt idx="368">
                  <c:v>2.9494372389999999</c:v>
                </c:pt>
                <c:pt idx="369">
                  <c:v>4.9446190039999998</c:v>
                </c:pt>
                <c:pt idx="370">
                  <c:v>5.4901846809999997</c:v>
                </c:pt>
                <c:pt idx="371">
                  <c:v>1.274572821</c:v>
                </c:pt>
                <c:pt idx="372">
                  <c:v>5.4519747360000004</c:v>
                </c:pt>
                <c:pt idx="373">
                  <c:v>2.8371735070000001</c:v>
                </c:pt>
                <c:pt idx="374">
                  <c:v>3.695874415</c:v>
                </c:pt>
                <c:pt idx="375">
                  <c:v>5.2601362199999997</c:v>
                </c:pt>
                <c:pt idx="376">
                  <c:v>4.1248027980000002</c:v>
                </c:pt>
                <c:pt idx="377">
                  <c:v>5.3680719950000002</c:v>
                </c:pt>
                <c:pt idx="378">
                  <c:v>3.074056508</c:v>
                </c:pt>
                <c:pt idx="379">
                  <c:v>3.1602239879999998</c:v>
                </c:pt>
                <c:pt idx="380">
                  <c:v>3.548842101</c:v>
                </c:pt>
                <c:pt idx="381">
                  <c:v>11.36067272</c:v>
                </c:pt>
                <c:pt idx="382">
                  <c:v>5.4762157849999999</c:v>
                </c:pt>
                <c:pt idx="383">
                  <c:v>2.9985458120000001</c:v>
                </c:pt>
                <c:pt idx="384">
                  <c:v>2.1870903610000001</c:v>
                </c:pt>
                <c:pt idx="385">
                  <c:v>4.0940609710000002</c:v>
                </c:pt>
                <c:pt idx="386">
                  <c:v>7.2035196099999999</c:v>
                </c:pt>
                <c:pt idx="387">
                  <c:v>4.7088532880000002</c:v>
                </c:pt>
                <c:pt idx="388">
                  <c:v>2.110471515</c:v>
                </c:pt>
                <c:pt idx="389">
                  <c:v>8.8322651329999999</c:v>
                </c:pt>
                <c:pt idx="390">
                  <c:v>0.67465121299999997</c:v>
                </c:pt>
                <c:pt idx="391">
                  <c:v>2.1619127759999999</c:v>
                </c:pt>
                <c:pt idx="392">
                  <c:v>2.799450974</c:v>
                </c:pt>
                <c:pt idx="393">
                  <c:v>2.5077635040000001</c:v>
                </c:pt>
                <c:pt idx="394">
                  <c:v>4.291465123</c:v>
                </c:pt>
                <c:pt idx="395">
                  <c:v>2.3533007189999999</c:v>
                </c:pt>
                <c:pt idx="396">
                  <c:v>6.177742973</c:v>
                </c:pt>
                <c:pt idx="397">
                  <c:v>6.8469465969999996</c:v>
                </c:pt>
                <c:pt idx="398">
                  <c:v>2.519977001</c:v>
                </c:pt>
                <c:pt idx="399">
                  <c:v>5.2242646229999998</c:v>
                </c:pt>
                <c:pt idx="400">
                  <c:v>4.8770142449999998</c:v>
                </c:pt>
                <c:pt idx="401">
                  <c:v>2.107802672</c:v>
                </c:pt>
                <c:pt idx="402">
                  <c:v>8.5422372600000003</c:v>
                </c:pt>
                <c:pt idx="403">
                  <c:v>4.7346753540000002</c:v>
                </c:pt>
                <c:pt idx="404">
                  <c:v>6.6114570529999996</c:v>
                </c:pt>
                <c:pt idx="405">
                  <c:v>0.77969622599999999</c:v>
                </c:pt>
                <c:pt idx="406">
                  <c:v>3.2610553289999999</c:v>
                </c:pt>
                <c:pt idx="407">
                  <c:v>5.1860282250000003</c:v>
                </c:pt>
                <c:pt idx="408">
                  <c:v>2.2291115559999999</c:v>
                </c:pt>
                <c:pt idx="409">
                  <c:v>1.6311077389999999</c:v>
                </c:pt>
                <c:pt idx="410">
                  <c:v>4.4199440279999997</c:v>
                </c:pt>
                <c:pt idx="411">
                  <c:v>4.8809514900000002</c:v>
                </c:pt>
                <c:pt idx="412">
                  <c:v>2.387429048</c:v>
                </c:pt>
                <c:pt idx="413">
                  <c:v>4.3116951200000004</c:v>
                </c:pt>
                <c:pt idx="414">
                  <c:v>3.1988929079999999</c:v>
                </c:pt>
                <c:pt idx="415">
                  <c:v>8.6017936370000001</c:v>
                </c:pt>
                <c:pt idx="416">
                  <c:v>4.7040455400000001</c:v>
                </c:pt>
                <c:pt idx="417">
                  <c:v>3.3799276589999998</c:v>
                </c:pt>
                <c:pt idx="418">
                  <c:v>3.6539012909999999</c:v>
                </c:pt>
                <c:pt idx="419">
                  <c:v>3.3681700939999999</c:v>
                </c:pt>
                <c:pt idx="420">
                  <c:v>2.4566737060000001</c:v>
                </c:pt>
                <c:pt idx="421">
                  <c:v>2.0574963789999998</c:v>
                </c:pt>
                <c:pt idx="422">
                  <c:v>8.3597625910000009</c:v>
                </c:pt>
                <c:pt idx="423">
                  <c:v>3.0821019879999998</c:v>
                </c:pt>
                <c:pt idx="424">
                  <c:v>3.8316737010000002</c:v>
                </c:pt>
                <c:pt idx="425">
                  <c:v>8.6109225859999992</c:v>
                </c:pt>
                <c:pt idx="426">
                  <c:v>3.8370841979999999</c:v>
                </c:pt>
                <c:pt idx="427">
                  <c:v>1.753322652</c:v>
                </c:pt>
                <c:pt idx="428">
                  <c:v>1.9061431419999999</c:v>
                </c:pt>
                <c:pt idx="429">
                  <c:v>8.9937608880000006</c:v>
                </c:pt>
                <c:pt idx="430">
                  <c:v>3.0060817970000002</c:v>
                </c:pt>
                <c:pt idx="431">
                  <c:v>2.6163102380000001</c:v>
                </c:pt>
                <c:pt idx="432">
                  <c:v>4.2336838749999997</c:v>
                </c:pt>
                <c:pt idx="433">
                  <c:v>2.9269590270000001</c:v>
                </c:pt>
                <c:pt idx="434">
                  <c:v>7.2071322980000003</c:v>
                </c:pt>
                <c:pt idx="435">
                  <c:v>3.7887991799999998</c:v>
                </c:pt>
                <c:pt idx="436">
                  <c:v>2.880687483</c:v>
                </c:pt>
                <c:pt idx="437">
                  <c:v>2.5965000429999998</c:v>
                </c:pt>
                <c:pt idx="438">
                  <c:v>5.504407896</c:v>
                </c:pt>
                <c:pt idx="439">
                  <c:v>3.2051327180000002</c:v>
                </c:pt>
                <c:pt idx="440">
                  <c:v>4.7429376220000004</c:v>
                </c:pt>
                <c:pt idx="441">
                  <c:v>4.0851231879999998</c:v>
                </c:pt>
                <c:pt idx="442">
                  <c:v>11.13884517</c:v>
                </c:pt>
                <c:pt idx="443">
                  <c:v>7.9393961180000003</c:v>
                </c:pt>
                <c:pt idx="444">
                  <c:v>4.985103048</c:v>
                </c:pt>
                <c:pt idx="445">
                  <c:v>10.215401590000001</c:v>
                </c:pt>
                <c:pt idx="446">
                  <c:v>9.3208272680000004</c:v>
                </c:pt>
                <c:pt idx="447">
                  <c:v>5.3264968069999998</c:v>
                </c:pt>
                <c:pt idx="448">
                  <c:v>0.72263832699999997</c:v>
                </c:pt>
                <c:pt idx="449">
                  <c:v>3.0961912589999998</c:v>
                </c:pt>
                <c:pt idx="450">
                  <c:v>5.3668245800000003</c:v>
                </c:pt>
                <c:pt idx="451">
                  <c:v>3.815000173</c:v>
                </c:pt>
                <c:pt idx="452">
                  <c:v>3.546758155</c:v>
                </c:pt>
                <c:pt idx="453">
                  <c:v>3.6694441160000002</c:v>
                </c:pt>
                <c:pt idx="454">
                  <c:v>3.7435114660000002</c:v>
                </c:pt>
                <c:pt idx="455">
                  <c:v>4.3329357440000003</c:v>
                </c:pt>
                <c:pt idx="456">
                  <c:v>2.72617859</c:v>
                </c:pt>
                <c:pt idx="457">
                  <c:v>2.586503199</c:v>
                </c:pt>
                <c:pt idx="458">
                  <c:v>1.476047764</c:v>
                </c:pt>
                <c:pt idx="459">
                  <c:v>5.8089948260000002</c:v>
                </c:pt>
                <c:pt idx="460">
                  <c:v>3.5809778520000002</c:v>
                </c:pt>
                <c:pt idx="461">
                  <c:v>3.3675316729999998</c:v>
                </c:pt>
                <c:pt idx="462">
                  <c:v>2.8604303830000002</c:v>
                </c:pt>
                <c:pt idx="463">
                  <c:v>2.845899213</c:v>
                </c:pt>
                <c:pt idx="464">
                  <c:v>3.7434277219999998</c:v>
                </c:pt>
                <c:pt idx="465">
                  <c:v>5.6597388210000004</c:v>
                </c:pt>
                <c:pt idx="466">
                  <c:v>1.8367447880000001</c:v>
                </c:pt>
                <c:pt idx="467">
                  <c:v>8.3163921219999999</c:v>
                </c:pt>
                <c:pt idx="468">
                  <c:v>5.6043711820000004</c:v>
                </c:pt>
                <c:pt idx="469">
                  <c:v>3.2622705179999998</c:v>
                </c:pt>
                <c:pt idx="470">
                  <c:v>1.6565367600000001</c:v>
                </c:pt>
                <c:pt idx="471">
                  <c:v>3.8555966009999998</c:v>
                </c:pt>
                <c:pt idx="472">
                  <c:v>1.7800537219999999</c:v>
                </c:pt>
                <c:pt idx="473">
                  <c:v>3.155964306</c:v>
                </c:pt>
                <c:pt idx="474">
                  <c:v>6.3260845479999999</c:v>
                </c:pt>
                <c:pt idx="475">
                  <c:v>5.1446583060000002</c:v>
                </c:pt>
                <c:pt idx="476">
                  <c:v>4.1963721349999998</c:v>
                </c:pt>
                <c:pt idx="477">
                  <c:v>2.6095903570000001</c:v>
                </c:pt>
                <c:pt idx="478">
                  <c:v>3.2280140070000001</c:v>
                </c:pt>
                <c:pt idx="479">
                  <c:v>3.1379446290000002</c:v>
                </c:pt>
                <c:pt idx="480">
                  <c:v>2.3345122470000002</c:v>
                </c:pt>
                <c:pt idx="481">
                  <c:v>1.7882996410000001</c:v>
                </c:pt>
                <c:pt idx="482">
                  <c:v>3.1172720370000002</c:v>
                </c:pt>
                <c:pt idx="483">
                  <c:v>2.9716580110000002</c:v>
                </c:pt>
                <c:pt idx="484">
                  <c:v>4.6038635489999997</c:v>
                </c:pt>
                <c:pt idx="485">
                  <c:v>2.4371716389999998</c:v>
                </c:pt>
                <c:pt idx="486">
                  <c:v>11.12001704</c:v>
                </c:pt>
                <c:pt idx="487">
                  <c:v>2.2761452659999999</c:v>
                </c:pt>
                <c:pt idx="488">
                  <c:v>8.7761648129999994</c:v>
                </c:pt>
                <c:pt idx="489">
                  <c:v>4.3846877119999998</c:v>
                </c:pt>
                <c:pt idx="490">
                  <c:v>2.1874159820000001</c:v>
                </c:pt>
                <c:pt idx="491">
                  <c:v>3.2806990900000002</c:v>
                </c:pt>
                <c:pt idx="492">
                  <c:v>3.2442472520000001</c:v>
                </c:pt>
                <c:pt idx="493">
                  <c:v>4.3330109490000002</c:v>
                </c:pt>
                <c:pt idx="494">
                  <c:v>5.9672697499999998</c:v>
                </c:pt>
                <c:pt idx="495">
                  <c:v>5.6576230809999997</c:v>
                </c:pt>
                <c:pt idx="496">
                  <c:v>2.8304616230000001</c:v>
                </c:pt>
                <c:pt idx="497">
                  <c:v>3.8111602210000002</c:v>
                </c:pt>
                <c:pt idx="498">
                  <c:v>4.5614217080000001</c:v>
                </c:pt>
                <c:pt idx="499">
                  <c:v>2.9236481580000002</c:v>
                </c:pt>
                <c:pt idx="500">
                  <c:v>3.295240664</c:v>
                </c:pt>
                <c:pt idx="501">
                  <c:v>1.532100435</c:v>
                </c:pt>
                <c:pt idx="502">
                  <c:v>8.2657452879999997</c:v>
                </c:pt>
                <c:pt idx="503">
                  <c:v>2.210047469</c:v>
                </c:pt>
                <c:pt idx="504">
                  <c:v>6.502309329</c:v>
                </c:pt>
                <c:pt idx="505">
                  <c:v>6.4355604810000004</c:v>
                </c:pt>
                <c:pt idx="506">
                  <c:v>5.0172808919999996</c:v>
                </c:pt>
                <c:pt idx="507">
                  <c:v>1.5824035240000001</c:v>
                </c:pt>
                <c:pt idx="508">
                  <c:v>5.9600499620000003</c:v>
                </c:pt>
                <c:pt idx="509">
                  <c:v>4.2151426929999998</c:v>
                </c:pt>
                <c:pt idx="510">
                  <c:v>4.2218639290000004</c:v>
                </c:pt>
                <c:pt idx="511">
                  <c:v>6.0664572410000002</c:v>
                </c:pt>
                <c:pt idx="512">
                  <c:v>2.6472191070000002</c:v>
                </c:pt>
                <c:pt idx="513">
                  <c:v>4.5537082990000002</c:v>
                </c:pt>
                <c:pt idx="514">
                  <c:v>5.4991160170000004</c:v>
                </c:pt>
                <c:pt idx="515">
                  <c:v>5.5636464999999999</c:v>
                </c:pt>
                <c:pt idx="516">
                  <c:v>4.8785042479999996</c:v>
                </c:pt>
                <c:pt idx="517">
                  <c:v>4.2617028299999999</c:v>
                </c:pt>
                <c:pt idx="518">
                  <c:v>3.8209023590000002</c:v>
                </c:pt>
                <c:pt idx="519">
                  <c:v>3.1782010430000001</c:v>
                </c:pt>
                <c:pt idx="520">
                  <c:v>2.3109701249999999</c:v>
                </c:pt>
                <c:pt idx="521">
                  <c:v>4.3588587429999999</c:v>
                </c:pt>
                <c:pt idx="522">
                  <c:v>3.1555929570000001</c:v>
                </c:pt>
                <c:pt idx="523">
                  <c:v>6.8558093280000003</c:v>
                </c:pt>
                <c:pt idx="524">
                  <c:v>6.8773022360000002</c:v>
                </c:pt>
                <c:pt idx="525">
                  <c:v>6.8164403809999996</c:v>
                </c:pt>
                <c:pt idx="526">
                  <c:v>5.2228146129999997</c:v>
                </c:pt>
                <c:pt idx="527">
                  <c:v>6.961059144</c:v>
                </c:pt>
                <c:pt idx="528">
                  <c:v>1.5904041680000001</c:v>
                </c:pt>
                <c:pt idx="529">
                  <c:v>1.355470693</c:v>
                </c:pt>
                <c:pt idx="530">
                  <c:v>2.6051169060000001</c:v>
                </c:pt>
                <c:pt idx="531">
                  <c:v>2.2825535050000001</c:v>
                </c:pt>
                <c:pt idx="532">
                  <c:v>8.694986621</c:v>
                </c:pt>
                <c:pt idx="533">
                  <c:v>4.4042185590000003</c:v>
                </c:pt>
                <c:pt idx="534">
                  <c:v>3.1753959709999999</c:v>
                </c:pt>
                <c:pt idx="535">
                  <c:v>5.3486796539999997</c:v>
                </c:pt>
                <c:pt idx="536">
                  <c:v>5.6751957730000004</c:v>
                </c:pt>
                <c:pt idx="537">
                  <c:v>6.1414954440000002</c:v>
                </c:pt>
                <c:pt idx="538">
                  <c:v>7.4817820609999997</c:v>
                </c:pt>
                <c:pt idx="539">
                  <c:v>1.416936196</c:v>
                </c:pt>
                <c:pt idx="540">
                  <c:v>2.231883442</c:v>
                </c:pt>
                <c:pt idx="541">
                  <c:v>3.217511639</c:v>
                </c:pt>
                <c:pt idx="542">
                  <c:v>3.2099654969999998</c:v>
                </c:pt>
                <c:pt idx="543">
                  <c:v>3.4977088329999999</c:v>
                </c:pt>
                <c:pt idx="544">
                  <c:v>4.5838440919999996</c:v>
                </c:pt>
                <c:pt idx="545">
                  <c:v>2.3560988599999999</c:v>
                </c:pt>
                <c:pt idx="546">
                  <c:v>5.0632190699999997</c:v>
                </c:pt>
                <c:pt idx="547">
                  <c:v>5.5338922349999997</c:v>
                </c:pt>
                <c:pt idx="548">
                  <c:v>9.6023387039999992</c:v>
                </c:pt>
                <c:pt idx="549">
                  <c:v>3.533955277</c:v>
                </c:pt>
                <c:pt idx="550">
                  <c:v>4.8683994630000003</c:v>
                </c:pt>
                <c:pt idx="551">
                  <c:v>3.426939773</c:v>
                </c:pt>
                <c:pt idx="552">
                  <c:v>7.2538037959999997</c:v>
                </c:pt>
                <c:pt idx="553">
                  <c:v>2.476051934</c:v>
                </c:pt>
                <c:pt idx="554">
                  <c:v>9.3271025650000006</c:v>
                </c:pt>
                <c:pt idx="555">
                  <c:v>4.9465147429999998</c:v>
                </c:pt>
                <c:pt idx="556">
                  <c:v>5.5243853869999997</c:v>
                </c:pt>
                <c:pt idx="557">
                  <c:v>7.1930799009999999</c:v>
                </c:pt>
                <c:pt idx="558">
                  <c:v>3.8339801979999999</c:v>
                </c:pt>
                <c:pt idx="559">
                  <c:v>2.487461181</c:v>
                </c:pt>
                <c:pt idx="560">
                  <c:v>3.580123323</c:v>
                </c:pt>
                <c:pt idx="561">
                  <c:v>4.7940414200000001</c:v>
                </c:pt>
                <c:pt idx="562">
                  <c:v>3.1554148479999999</c:v>
                </c:pt>
                <c:pt idx="563">
                  <c:v>2.3382412220000002</c:v>
                </c:pt>
                <c:pt idx="564">
                  <c:v>3.7457141979999999</c:v>
                </c:pt>
                <c:pt idx="565">
                  <c:v>6.0763843130000001</c:v>
                </c:pt>
                <c:pt idx="566">
                  <c:v>5.003507742</c:v>
                </c:pt>
                <c:pt idx="567">
                  <c:v>6.5805892789999998</c:v>
                </c:pt>
                <c:pt idx="568">
                  <c:v>1.7535354320000001</c:v>
                </c:pt>
                <c:pt idx="569">
                  <c:v>4.2449334500000004</c:v>
                </c:pt>
                <c:pt idx="570">
                  <c:v>2.4811520979999999</c:v>
                </c:pt>
                <c:pt idx="571">
                  <c:v>1.609791698</c:v>
                </c:pt>
                <c:pt idx="572">
                  <c:v>7.7869899809999996</c:v>
                </c:pt>
                <c:pt idx="573">
                  <c:v>1.993152686</c:v>
                </c:pt>
                <c:pt idx="574">
                  <c:v>11.7116045</c:v>
                </c:pt>
                <c:pt idx="575">
                  <c:v>4.7842466650000004</c:v>
                </c:pt>
                <c:pt idx="576">
                  <c:v>4.0095801</c:v>
                </c:pt>
                <c:pt idx="577">
                  <c:v>5.3101770850000003</c:v>
                </c:pt>
                <c:pt idx="578">
                  <c:v>4.4628324189999997</c:v>
                </c:pt>
                <c:pt idx="579">
                  <c:v>6.909212482</c:v>
                </c:pt>
                <c:pt idx="580">
                  <c:v>5.9127105230000003</c:v>
                </c:pt>
                <c:pt idx="581">
                  <c:v>6.6866781519999998</c:v>
                </c:pt>
                <c:pt idx="582">
                  <c:v>5.1443552099999996</c:v>
                </c:pt>
                <c:pt idx="583">
                  <c:v>2.6763065940000001</c:v>
                </c:pt>
                <c:pt idx="584">
                  <c:v>4.0883499639999998</c:v>
                </c:pt>
                <c:pt idx="585">
                  <c:v>4.3528438400000002</c:v>
                </c:pt>
                <c:pt idx="586">
                  <c:v>3.4056677070000001</c:v>
                </c:pt>
                <c:pt idx="587">
                  <c:v>3.874486101</c:v>
                </c:pt>
                <c:pt idx="588">
                  <c:v>5.5062279629999997</c:v>
                </c:pt>
                <c:pt idx="589">
                  <c:v>3.8269568409999999</c:v>
                </c:pt>
                <c:pt idx="590">
                  <c:v>7.6393525960000002</c:v>
                </c:pt>
                <c:pt idx="591">
                  <c:v>5.9391180810000002</c:v>
                </c:pt>
                <c:pt idx="592">
                  <c:v>2.9683955320000002</c:v>
                </c:pt>
                <c:pt idx="593">
                  <c:v>3.489467511</c:v>
                </c:pt>
                <c:pt idx="594">
                  <c:v>6.4904740680000002</c:v>
                </c:pt>
                <c:pt idx="595">
                  <c:v>2.216662672</c:v>
                </c:pt>
                <c:pt idx="596">
                  <c:v>2.0125381029999998</c:v>
                </c:pt>
                <c:pt idx="597">
                  <c:v>9.9242026219999993</c:v>
                </c:pt>
                <c:pt idx="598">
                  <c:v>3.462927321</c:v>
                </c:pt>
                <c:pt idx="599">
                  <c:v>2.8017978349999999</c:v>
                </c:pt>
                <c:pt idx="600">
                  <c:v>1.8136397049999999</c:v>
                </c:pt>
                <c:pt idx="601">
                  <c:v>5.3243711710000001</c:v>
                </c:pt>
                <c:pt idx="602">
                  <c:v>3.531480202</c:v>
                </c:pt>
                <c:pt idx="603">
                  <c:v>4.3875256159999996</c:v>
                </c:pt>
                <c:pt idx="604">
                  <c:v>5.6883773040000003</c:v>
                </c:pt>
                <c:pt idx="605">
                  <c:v>5.2472651949999998</c:v>
                </c:pt>
                <c:pt idx="606">
                  <c:v>3.3597994610000002</c:v>
                </c:pt>
                <c:pt idx="607">
                  <c:v>2.1142828210000002</c:v>
                </c:pt>
                <c:pt idx="608">
                  <c:v>4.0496941250000003</c:v>
                </c:pt>
                <c:pt idx="609">
                  <c:v>1.9155077229999999</c:v>
                </c:pt>
                <c:pt idx="610">
                  <c:v>6.9475173530000003</c:v>
                </c:pt>
                <c:pt idx="611">
                  <c:v>2.5492439060000001</c:v>
                </c:pt>
                <c:pt idx="612">
                  <c:v>2.1500156339999998</c:v>
                </c:pt>
                <c:pt idx="613">
                  <c:v>6.0880852220000001</c:v>
                </c:pt>
                <c:pt idx="614">
                  <c:v>5.1323797449999997</c:v>
                </c:pt>
                <c:pt idx="615">
                  <c:v>9.6217608620000004</c:v>
                </c:pt>
                <c:pt idx="616">
                  <c:v>3.5732355920000001</c:v>
                </c:pt>
                <c:pt idx="617">
                  <c:v>4.4280308320000001</c:v>
                </c:pt>
                <c:pt idx="618">
                  <c:v>2.58583987</c:v>
                </c:pt>
                <c:pt idx="619">
                  <c:v>2.556536065</c:v>
                </c:pt>
                <c:pt idx="620">
                  <c:v>10.8967445</c:v>
                </c:pt>
                <c:pt idx="621">
                  <c:v>3.646194479</c:v>
                </c:pt>
                <c:pt idx="622">
                  <c:v>3.4780410719999999</c:v>
                </c:pt>
                <c:pt idx="623">
                  <c:v>11.16323126</c:v>
                </c:pt>
                <c:pt idx="624">
                  <c:v>4.9690622089999996</c:v>
                </c:pt>
                <c:pt idx="625">
                  <c:v>4.4931709529999999</c:v>
                </c:pt>
                <c:pt idx="626">
                  <c:v>4.6144307580000001</c:v>
                </c:pt>
                <c:pt idx="627">
                  <c:v>10.06126944</c:v>
                </c:pt>
                <c:pt idx="628">
                  <c:v>4.0715155579999998</c:v>
                </c:pt>
                <c:pt idx="629">
                  <c:v>3.2256677969999998</c:v>
                </c:pt>
                <c:pt idx="630">
                  <c:v>8.7129637239999997</c:v>
                </c:pt>
                <c:pt idx="631">
                  <c:v>2.5923125979999999</c:v>
                </c:pt>
                <c:pt idx="632">
                  <c:v>5.0343419300000001</c:v>
                </c:pt>
                <c:pt idx="633">
                  <c:v>7.6895068909999997</c:v>
                </c:pt>
                <c:pt idx="634">
                  <c:v>8.3998175980000003</c:v>
                </c:pt>
                <c:pt idx="635">
                  <c:v>5.4542422500000001</c:v>
                </c:pt>
                <c:pt idx="636">
                  <c:v>2.7880578040000001</c:v>
                </c:pt>
                <c:pt idx="637">
                  <c:v>5.1564348439999996</c:v>
                </c:pt>
                <c:pt idx="638">
                  <c:v>6.0516213390000004</c:v>
                </c:pt>
                <c:pt idx="639">
                  <c:v>3.4060074450000002</c:v>
                </c:pt>
                <c:pt idx="640">
                  <c:v>2.1773937189999999</c:v>
                </c:pt>
                <c:pt idx="641">
                  <c:v>3.5586692539999998</c:v>
                </c:pt>
                <c:pt idx="642">
                  <c:v>4.4850483539999999</c:v>
                </c:pt>
                <c:pt idx="643">
                  <c:v>2.9304131720000002</c:v>
                </c:pt>
                <c:pt idx="644">
                  <c:v>3.4141975599999999</c:v>
                </c:pt>
                <c:pt idx="645">
                  <c:v>2.7244512740000002</c:v>
                </c:pt>
                <c:pt idx="646">
                  <c:v>6.016231511</c:v>
                </c:pt>
                <c:pt idx="647">
                  <c:v>5.0782230830000001</c:v>
                </c:pt>
                <c:pt idx="648">
                  <c:v>10.507973079999999</c:v>
                </c:pt>
                <c:pt idx="649">
                  <c:v>7.5462248059999997</c:v>
                </c:pt>
                <c:pt idx="650">
                  <c:v>2.2870411819999998</c:v>
                </c:pt>
                <c:pt idx="651">
                  <c:v>10.77441117</c:v>
                </c:pt>
                <c:pt idx="652">
                  <c:v>2.7477500400000001</c:v>
                </c:pt>
                <c:pt idx="653">
                  <c:v>3.1580876679999998</c:v>
                </c:pt>
                <c:pt idx="654">
                  <c:v>3.752144178</c:v>
                </c:pt>
                <c:pt idx="655">
                  <c:v>4.7443269089999998</c:v>
                </c:pt>
                <c:pt idx="656">
                  <c:v>4.0548359380000001</c:v>
                </c:pt>
                <c:pt idx="657">
                  <c:v>5.3457451210000002</c:v>
                </c:pt>
                <c:pt idx="658">
                  <c:v>4.5329766710000001</c:v>
                </c:pt>
                <c:pt idx="659">
                  <c:v>4.3892462080000003</c:v>
                </c:pt>
                <c:pt idx="660">
                  <c:v>3.5618536180000002</c:v>
                </c:pt>
                <c:pt idx="661">
                  <c:v>6.4785072000000001</c:v>
                </c:pt>
                <c:pt idx="662">
                  <c:v>9.1791031319999998</c:v>
                </c:pt>
                <c:pt idx="663">
                  <c:v>2.78649119</c:v>
                </c:pt>
                <c:pt idx="664">
                  <c:v>3.7118380520000001</c:v>
                </c:pt>
                <c:pt idx="665">
                  <c:v>4.4868745700000003</c:v>
                </c:pt>
                <c:pt idx="666">
                  <c:v>0.89724004800000001</c:v>
                </c:pt>
                <c:pt idx="667">
                  <c:v>2.1335600050000001</c:v>
                </c:pt>
                <c:pt idx="668">
                  <c:v>5.7992651110000004</c:v>
                </c:pt>
                <c:pt idx="669">
                  <c:v>2.8607695440000001</c:v>
                </c:pt>
                <c:pt idx="670">
                  <c:v>8.1005223750000006</c:v>
                </c:pt>
                <c:pt idx="671">
                  <c:v>5.6139287639999997</c:v>
                </c:pt>
                <c:pt idx="672">
                  <c:v>1.9394219559999999</c:v>
                </c:pt>
                <c:pt idx="673">
                  <c:v>2.802414229</c:v>
                </c:pt>
                <c:pt idx="674">
                  <c:v>2.5399303469999999</c:v>
                </c:pt>
                <c:pt idx="675">
                  <c:v>6.5878696779999997</c:v>
                </c:pt>
                <c:pt idx="676">
                  <c:v>6.0337324350000001</c:v>
                </c:pt>
                <c:pt idx="677">
                  <c:v>1.4080471670000001</c:v>
                </c:pt>
                <c:pt idx="678">
                  <c:v>3.435932057</c:v>
                </c:pt>
                <c:pt idx="679">
                  <c:v>4.2670223060000003</c:v>
                </c:pt>
                <c:pt idx="680">
                  <c:v>7.4379330819999998</c:v>
                </c:pt>
                <c:pt idx="681">
                  <c:v>3.6657644899999999</c:v>
                </c:pt>
                <c:pt idx="682">
                  <c:v>4.2554083489999996</c:v>
                </c:pt>
                <c:pt idx="683">
                  <c:v>2.5058558670000002</c:v>
                </c:pt>
                <c:pt idx="684">
                  <c:v>5.8663068950000001</c:v>
                </c:pt>
                <c:pt idx="685">
                  <c:v>2.7899351540000001</c:v>
                </c:pt>
                <c:pt idx="686">
                  <c:v>6.2947085630000004</c:v>
                </c:pt>
                <c:pt idx="687">
                  <c:v>2.7586286929999999</c:v>
                </c:pt>
                <c:pt idx="688">
                  <c:v>2.3334615300000001</c:v>
                </c:pt>
                <c:pt idx="689">
                  <c:v>3.1250585119999998</c:v>
                </c:pt>
                <c:pt idx="690">
                  <c:v>6.281684029</c:v>
                </c:pt>
                <c:pt idx="691">
                  <c:v>4.3354523040000004</c:v>
                </c:pt>
                <c:pt idx="692">
                  <c:v>5.6897706729999999</c:v>
                </c:pt>
                <c:pt idx="693">
                  <c:v>5.05315607</c:v>
                </c:pt>
                <c:pt idx="694">
                  <c:v>3.705781145</c:v>
                </c:pt>
                <c:pt idx="695">
                  <c:v>4.030219325</c:v>
                </c:pt>
                <c:pt idx="696">
                  <c:v>1.4265928510000001</c:v>
                </c:pt>
                <c:pt idx="697">
                  <c:v>3.1840748680000002</c:v>
                </c:pt>
                <c:pt idx="698">
                  <c:v>10.959313720000001</c:v>
                </c:pt>
                <c:pt idx="699">
                  <c:v>5.1104315570000001</c:v>
                </c:pt>
                <c:pt idx="700">
                  <c:v>6.10557105</c:v>
                </c:pt>
                <c:pt idx="701">
                  <c:v>6.3486359820000002</c:v>
                </c:pt>
                <c:pt idx="702">
                  <c:v>5.7732087429999996</c:v>
                </c:pt>
                <c:pt idx="703">
                  <c:v>2.0969811589999998</c:v>
                </c:pt>
                <c:pt idx="704">
                  <c:v>5.3274750329999998</c:v>
                </c:pt>
                <c:pt idx="705">
                  <c:v>5.2691587640000002</c:v>
                </c:pt>
                <c:pt idx="706">
                  <c:v>12.00688096</c:v>
                </c:pt>
                <c:pt idx="707">
                  <c:v>3.9739310450000001</c:v>
                </c:pt>
                <c:pt idx="708">
                  <c:v>3.0304346670000002</c:v>
                </c:pt>
                <c:pt idx="709">
                  <c:v>3.0313406430000001</c:v>
                </c:pt>
                <c:pt idx="710">
                  <c:v>2.2945986839999999</c:v>
                </c:pt>
                <c:pt idx="711">
                  <c:v>2.1377294390000001</c:v>
                </c:pt>
                <c:pt idx="712">
                  <c:v>4.6132791099999997</c:v>
                </c:pt>
                <c:pt idx="713">
                  <c:v>5.3498321979999997</c:v>
                </c:pt>
                <c:pt idx="714">
                  <c:v>5.8157991259999999</c:v>
                </c:pt>
                <c:pt idx="715">
                  <c:v>4.9802140660000003</c:v>
                </c:pt>
                <c:pt idx="716">
                  <c:v>4.5854619919999999</c:v>
                </c:pt>
                <c:pt idx="717">
                  <c:v>9.5910012130000002</c:v>
                </c:pt>
                <c:pt idx="718">
                  <c:v>1.971672723</c:v>
                </c:pt>
                <c:pt idx="719">
                  <c:v>1.508963778</c:v>
                </c:pt>
                <c:pt idx="720">
                  <c:v>6.7507731340000001</c:v>
                </c:pt>
                <c:pt idx="721">
                  <c:v>3.8244539419999999</c:v>
                </c:pt>
                <c:pt idx="722">
                  <c:v>2.1130050470000001</c:v>
                </c:pt>
                <c:pt idx="723">
                  <c:v>4.5693903970000003</c:v>
                </c:pt>
                <c:pt idx="724">
                  <c:v>3.1220233039999998</c:v>
                </c:pt>
                <c:pt idx="725">
                  <c:v>1.7099720110000001</c:v>
                </c:pt>
                <c:pt idx="726">
                  <c:v>4.4010300679999999</c:v>
                </c:pt>
                <c:pt idx="727">
                  <c:v>5.3778714240000003</c:v>
                </c:pt>
                <c:pt idx="728">
                  <c:v>4.5814226839999996</c:v>
                </c:pt>
                <c:pt idx="729">
                  <c:v>2.0117358140000001</c:v>
                </c:pt>
                <c:pt idx="730">
                  <c:v>4.4825857740000004</c:v>
                </c:pt>
                <c:pt idx="731">
                  <c:v>5.8342840999999996</c:v>
                </c:pt>
                <c:pt idx="732">
                  <c:v>3.2774467120000002</c:v>
                </c:pt>
                <c:pt idx="733">
                  <c:v>3.4310778040000001</c:v>
                </c:pt>
                <c:pt idx="734">
                  <c:v>3.6334907109999999</c:v>
                </c:pt>
                <c:pt idx="735">
                  <c:v>5.8308815159999998</c:v>
                </c:pt>
                <c:pt idx="736">
                  <c:v>2.551961484</c:v>
                </c:pt>
                <c:pt idx="737">
                  <c:v>2.4672227709999999</c:v>
                </c:pt>
                <c:pt idx="738">
                  <c:v>6.152531916</c:v>
                </c:pt>
                <c:pt idx="739">
                  <c:v>3.4521966339999999</c:v>
                </c:pt>
                <c:pt idx="740">
                  <c:v>7.9070460799999998</c:v>
                </c:pt>
                <c:pt idx="741">
                  <c:v>4.2571124349999998</c:v>
                </c:pt>
                <c:pt idx="742">
                  <c:v>4.8391255759999998</c:v>
                </c:pt>
                <c:pt idx="743">
                  <c:v>6.5994517039999998</c:v>
                </c:pt>
                <c:pt idx="744">
                  <c:v>6.912032881</c:v>
                </c:pt>
                <c:pt idx="745">
                  <c:v>4.3057410889999996</c:v>
                </c:pt>
                <c:pt idx="746">
                  <c:v>3.3467911259999998</c:v>
                </c:pt>
                <c:pt idx="747">
                  <c:v>2.8581545199999998</c:v>
                </c:pt>
                <c:pt idx="748">
                  <c:v>4.1337158709999997</c:v>
                </c:pt>
                <c:pt idx="749">
                  <c:v>7.626923262</c:v>
                </c:pt>
                <c:pt idx="750">
                  <c:v>4.5510803510000004</c:v>
                </c:pt>
                <c:pt idx="751">
                  <c:v>6.1230105540000004</c:v>
                </c:pt>
                <c:pt idx="752">
                  <c:v>5.9957433279999997</c:v>
                </c:pt>
                <c:pt idx="753">
                  <c:v>2.699572973</c:v>
                </c:pt>
                <c:pt idx="754">
                  <c:v>1.3707867929999999</c:v>
                </c:pt>
                <c:pt idx="755">
                  <c:v>4.1028820809999997</c:v>
                </c:pt>
                <c:pt idx="756">
                  <c:v>2.273616208</c:v>
                </c:pt>
                <c:pt idx="757">
                  <c:v>4.5883288450000004</c:v>
                </c:pt>
                <c:pt idx="758">
                  <c:v>6.0593134439999998</c:v>
                </c:pt>
                <c:pt idx="759">
                  <c:v>6.3977668999999997</c:v>
                </c:pt>
                <c:pt idx="760">
                  <c:v>5.340980236</c:v>
                </c:pt>
                <c:pt idx="761">
                  <c:v>8.3042499270000008</c:v>
                </c:pt>
                <c:pt idx="762">
                  <c:v>3.8397664659999999</c:v>
                </c:pt>
                <c:pt idx="763">
                  <c:v>4.002159947</c:v>
                </c:pt>
                <c:pt idx="764">
                  <c:v>9.0676382929999999</c:v>
                </c:pt>
                <c:pt idx="765">
                  <c:v>3.7138110169999998</c:v>
                </c:pt>
                <c:pt idx="766">
                  <c:v>4.5926051360000004</c:v>
                </c:pt>
                <c:pt idx="767">
                  <c:v>4.0045160299999996</c:v>
                </c:pt>
                <c:pt idx="768">
                  <c:v>6.1339411149999998</c:v>
                </c:pt>
                <c:pt idx="769">
                  <c:v>3.3856484120000001</c:v>
                </c:pt>
                <c:pt idx="770">
                  <c:v>8.2824083549999994</c:v>
                </c:pt>
                <c:pt idx="771">
                  <c:v>5.048100067</c:v>
                </c:pt>
                <c:pt idx="772">
                  <c:v>4.4853910560000001</c:v>
                </c:pt>
                <c:pt idx="773">
                  <c:v>6.8082183470000004</c:v>
                </c:pt>
                <c:pt idx="774">
                  <c:v>4.4493836609999997</c:v>
                </c:pt>
                <c:pt idx="775">
                  <c:v>5.5926495330000003</c:v>
                </c:pt>
                <c:pt idx="776">
                  <c:v>3.7534066510000001</c:v>
                </c:pt>
                <c:pt idx="777">
                  <c:v>1.3876897850000001</c:v>
                </c:pt>
                <c:pt idx="778">
                  <c:v>3.8852328209999998</c:v>
                </c:pt>
                <c:pt idx="779">
                  <c:v>4.4962924710000003</c:v>
                </c:pt>
                <c:pt idx="780">
                  <c:v>2.6659099030000002</c:v>
                </c:pt>
                <c:pt idx="781">
                  <c:v>1.8997230549999999</c:v>
                </c:pt>
                <c:pt idx="782">
                  <c:v>2.245828055</c:v>
                </c:pt>
                <c:pt idx="783">
                  <c:v>6.6477261050000003</c:v>
                </c:pt>
                <c:pt idx="784">
                  <c:v>2.6075455060000001</c:v>
                </c:pt>
                <c:pt idx="785">
                  <c:v>3.5649698449999998</c:v>
                </c:pt>
                <c:pt idx="786">
                  <c:v>3.3733089349999998</c:v>
                </c:pt>
                <c:pt idx="787">
                  <c:v>3.5549049629999998</c:v>
                </c:pt>
                <c:pt idx="788">
                  <c:v>3.2347536990000001</c:v>
                </c:pt>
                <c:pt idx="789">
                  <c:v>3.945082663</c:v>
                </c:pt>
                <c:pt idx="790">
                  <c:v>0.66303661400000002</c:v>
                </c:pt>
                <c:pt idx="791">
                  <c:v>5.3171674370000002</c:v>
                </c:pt>
                <c:pt idx="792">
                  <c:v>4.0413246489999999</c:v>
                </c:pt>
                <c:pt idx="793">
                  <c:v>6.4003297239999997</c:v>
                </c:pt>
                <c:pt idx="794">
                  <c:v>3.6029803060000001</c:v>
                </c:pt>
                <c:pt idx="795">
                  <c:v>4.9551005999999997</c:v>
                </c:pt>
                <c:pt idx="796">
                  <c:v>2.2475926730000002</c:v>
                </c:pt>
                <c:pt idx="797">
                  <c:v>2.3641683520000001</c:v>
                </c:pt>
                <c:pt idx="798">
                  <c:v>4.596108343</c:v>
                </c:pt>
                <c:pt idx="799">
                  <c:v>6.5702827060000004</c:v>
                </c:pt>
                <c:pt idx="800">
                  <c:v>8.5849435009999997</c:v>
                </c:pt>
                <c:pt idx="801">
                  <c:v>4.2420254230000003</c:v>
                </c:pt>
                <c:pt idx="802">
                  <c:v>7.7114262450000002</c:v>
                </c:pt>
                <c:pt idx="803">
                  <c:v>3.380396272</c:v>
                </c:pt>
                <c:pt idx="804">
                  <c:v>1.8449567840000001</c:v>
                </c:pt>
                <c:pt idx="805">
                  <c:v>2.449961761</c:v>
                </c:pt>
                <c:pt idx="806">
                  <c:v>9.322849733</c:v>
                </c:pt>
                <c:pt idx="807">
                  <c:v>8.1431484510000001</c:v>
                </c:pt>
                <c:pt idx="808">
                  <c:v>3.1854668350000002</c:v>
                </c:pt>
                <c:pt idx="809">
                  <c:v>9.6181340970000004</c:v>
                </c:pt>
                <c:pt idx="810">
                  <c:v>2.7060853040000001</c:v>
                </c:pt>
                <c:pt idx="811">
                  <c:v>3.640104279</c:v>
                </c:pt>
                <c:pt idx="812">
                  <c:v>7.3933860009999997</c:v>
                </c:pt>
                <c:pt idx="813">
                  <c:v>3.5168782140000001</c:v>
                </c:pt>
                <c:pt idx="814">
                  <c:v>5.5365945889999999</c:v>
                </c:pt>
                <c:pt idx="815">
                  <c:v>6.232795415</c:v>
                </c:pt>
                <c:pt idx="816">
                  <c:v>3.586943379</c:v>
                </c:pt>
                <c:pt idx="817">
                  <c:v>2.3712572139999999</c:v>
                </c:pt>
                <c:pt idx="818">
                  <c:v>1.577379335</c:v>
                </c:pt>
                <c:pt idx="819">
                  <c:v>3.115686234</c:v>
                </c:pt>
                <c:pt idx="820">
                  <c:v>2.2528769180000001</c:v>
                </c:pt>
                <c:pt idx="821">
                  <c:v>2.4149835909999999</c:v>
                </c:pt>
                <c:pt idx="822">
                  <c:v>3.3759505239999998</c:v>
                </c:pt>
                <c:pt idx="823">
                  <c:v>6.3025420490000004</c:v>
                </c:pt>
                <c:pt idx="824">
                  <c:v>5.539267809</c:v>
                </c:pt>
                <c:pt idx="825">
                  <c:v>3.4849772749999999</c:v>
                </c:pt>
                <c:pt idx="826">
                  <c:v>3.6853879510000001</c:v>
                </c:pt>
                <c:pt idx="827">
                  <c:v>2.5124551930000001</c:v>
                </c:pt>
                <c:pt idx="828">
                  <c:v>4.4900694520000002</c:v>
                </c:pt>
                <c:pt idx="829">
                  <c:v>2.9993332370000001</c:v>
                </c:pt>
                <c:pt idx="830">
                  <c:v>3.1841614709999999</c:v>
                </c:pt>
                <c:pt idx="831">
                  <c:v>6.0048021580000004</c:v>
                </c:pt>
                <c:pt idx="832">
                  <c:v>12.7891811</c:v>
                </c:pt>
                <c:pt idx="833">
                  <c:v>2.8890793650000002</c:v>
                </c:pt>
                <c:pt idx="834">
                  <c:v>6.0683360569999998</c:v>
                </c:pt>
                <c:pt idx="835">
                  <c:v>7.0865144869999996</c:v>
                </c:pt>
                <c:pt idx="836">
                  <c:v>3.2580635619999998</c:v>
                </c:pt>
                <c:pt idx="837">
                  <c:v>2.5860759189999998</c:v>
                </c:pt>
                <c:pt idx="838">
                  <c:v>4.1405992639999996</c:v>
                </c:pt>
                <c:pt idx="839">
                  <c:v>6.6394286899999999</c:v>
                </c:pt>
                <c:pt idx="840">
                  <c:v>4.3358258469999997</c:v>
                </c:pt>
                <c:pt idx="841">
                  <c:v>5.2775949390000001</c:v>
                </c:pt>
                <c:pt idx="842">
                  <c:v>3.3429561689999998</c:v>
                </c:pt>
                <c:pt idx="843">
                  <c:v>4.5827049540000004</c:v>
                </c:pt>
                <c:pt idx="844">
                  <c:v>3.074066991</c:v>
                </c:pt>
                <c:pt idx="845">
                  <c:v>1.625613035</c:v>
                </c:pt>
                <c:pt idx="846">
                  <c:v>2.3006017089999999</c:v>
                </c:pt>
                <c:pt idx="847">
                  <c:v>5.6113835700000001</c:v>
                </c:pt>
                <c:pt idx="848">
                  <c:v>6.4372511010000002</c:v>
                </c:pt>
                <c:pt idx="849">
                  <c:v>3.4029687310000001</c:v>
                </c:pt>
                <c:pt idx="850">
                  <c:v>2.4756410579999999</c:v>
                </c:pt>
                <c:pt idx="851">
                  <c:v>2.5988099199999999</c:v>
                </c:pt>
                <c:pt idx="852">
                  <c:v>5.8280940210000001</c:v>
                </c:pt>
                <c:pt idx="853">
                  <c:v>4.1262242010000003</c:v>
                </c:pt>
                <c:pt idx="854">
                  <c:v>4.8466071409999998</c:v>
                </c:pt>
                <c:pt idx="855">
                  <c:v>2.0609999480000001</c:v>
                </c:pt>
                <c:pt idx="856">
                  <c:v>4.2390519439999998</c:v>
                </c:pt>
                <c:pt idx="857">
                  <c:v>7.4164859749999996</c:v>
                </c:pt>
                <c:pt idx="858">
                  <c:v>5.0434683160000002</c:v>
                </c:pt>
                <c:pt idx="859">
                  <c:v>3.648915889</c:v>
                </c:pt>
                <c:pt idx="860">
                  <c:v>4.0894516190000001</c:v>
                </c:pt>
                <c:pt idx="861">
                  <c:v>8.2976305030000006</c:v>
                </c:pt>
                <c:pt idx="862">
                  <c:v>3.8921235479999998</c:v>
                </c:pt>
                <c:pt idx="863">
                  <c:v>1.9900064850000001</c:v>
                </c:pt>
                <c:pt idx="864">
                  <c:v>3.1433253759999999</c:v>
                </c:pt>
                <c:pt idx="865">
                  <c:v>2.7100163400000001</c:v>
                </c:pt>
                <c:pt idx="866">
                  <c:v>5.1137751319999998</c:v>
                </c:pt>
                <c:pt idx="867">
                  <c:v>5.9630604470000002</c:v>
                </c:pt>
                <c:pt idx="868">
                  <c:v>8.8300544639999998</c:v>
                </c:pt>
                <c:pt idx="869">
                  <c:v>1.874359476</c:v>
                </c:pt>
                <c:pt idx="870">
                  <c:v>2.6553740050000001</c:v>
                </c:pt>
                <c:pt idx="871">
                  <c:v>3.8402706929999999</c:v>
                </c:pt>
                <c:pt idx="872">
                  <c:v>2.1419298059999998</c:v>
                </c:pt>
                <c:pt idx="873">
                  <c:v>5.0838697540000002</c:v>
                </c:pt>
                <c:pt idx="874">
                  <c:v>9.1228679469999996</c:v>
                </c:pt>
                <c:pt idx="875">
                  <c:v>5.3415815760000003</c:v>
                </c:pt>
                <c:pt idx="876">
                  <c:v>4.5636309620000004</c:v>
                </c:pt>
                <c:pt idx="877">
                  <c:v>4.3450654320000002</c:v>
                </c:pt>
                <c:pt idx="878">
                  <c:v>4.9244619470000002</c:v>
                </c:pt>
                <c:pt idx="879">
                  <c:v>1.672894053</c:v>
                </c:pt>
                <c:pt idx="880">
                  <c:v>3.4524763200000002</c:v>
                </c:pt>
                <c:pt idx="881">
                  <c:v>3.493920836</c:v>
                </c:pt>
                <c:pt idx="882">
                  <c:v>4.9867179070000001</c:v>
                </c:pt>
                <c:pt idx="883">
                  <c:v>5.5908270660000001</c:v>
                </c:pt>
                <c:pt idx="884">
                  <c:v>4.513916708</c:v>
                </c:pt>
                <c:pt idx="885">
                  <c:v>4.9011562230000001</c:v>
                </c:pt>
                <c:pt idx="886">
                  <c:v>1.065290734</c:v>
                </c:pt>
                <c:pt idx="887">
                  <c:v>2.9898671650000002</c:v>
                </c:pt>
                <c:pt idx="888">
                  <c:v>3.6182582170000002</c:v>
                </c:pt>
                <c:pt idx="889">
                  <c:v>4.6841091380000002</c:v>
                </c:pt>
                <c:pt idx="890">
                  <c:v>4.7157264779999997</c:v>
                </c:pt>
                <c:pt idx="891">
                  <c:v>2.5762523470000001</c:v>
                </c:pt>
                <c:pt idx="892">
                  <c:v>1.9716966199999999</c:v>
                </c:pt>
                <c:pt idx="893">
                  <c:v>3.4160004659999998</c:v>
                </c:pt>
                <c:pt idx="894">
                  <c:v>4.2518707180000002</c:v>
                </c:pt>
                <c:pt idx="895">
                  <c:v>2.2988116750000001</c:v>
                </c:pt>
                <c:pt idx="896">
                  <c:v>4.4863064440000002</c:v>
                </c:pt>
                <c:pt idx="897">
                  <c:v>13.02572603</c:v>
                </c:pt>
                <c:pt idx="898">
                  <c:v>11.08946379</c:v>
                </c:pt>
                <c:pt idx="899">
                  <c:v>6.7960084050000003</c:v>
                </c:pt>
                <c:pt idx="900">
                  <c:v>3.3167412920000001</c:v>
                </c:pt>
                <c:pt idx="901">
                  <c:v>4.5230635430000001</c:v>
                </c:pt>
                <c:pt idx="902">
                  <c:v>3.9969802909999999</c:v>
                </c:pt>
                <c:pt idx="903">
                  <c:v>3.6442754289999999</c:v>
                </c:pt>
                <c:pt idx="904">
                  <c:v>3.1630408139999999</c:v>
                </c:pt>
                <c:pt idx="905">
                  <c:v>3.0684827499999998</c:v>
                </c:pt>
                <c:pt idx="906">
                  <c:v>0.67369384700000001</c:v>
                </c:pt>
                <c:pt idx="907">
                  <c:v>4.2196115570000003</c:v>
                </c:pt>
                <c:pt idx="908">
                  <c:v>9.2204633079999994</c:v>
                </c:pt>
                <c:pt idx="909">
                  <c:v>3.9977994720000001</c:v>
                </c:pt>
                <c:pt idx="910">
                  <c:v>3.6990236439999999</c:v>
                </c:pt>
                <c:pt idx="911">
                  <c:v>1.3300802979999999</c:v>
                </c:pt>
                <c:pt idx="912">
                  <c:v>0.864224561</c:v>
                </c:pt>
                <c:pt idx="913">
                  <c:v>3.6629776949999999</c:v>
                </c:pt>
                <c:pt idx="914">
                  <c:v>0.81446971400000001</c:v>
                </c:pt>
                <c:pt idx="915">
                  <c:v>6.4014057009999998</c:v>
                </c:pt>
                <c:pt idx="916">
                  <c:v>3.141379836</c:v>
                </c:pt>
                <c:pt idx="917">
                  <c:v>2.5698139790000001</c:v>
                </c:pt>
                <c:pt idx="918">
                  <c:v>11.000430100000001</c:v>
                </c:pt>
                <c:pt idx="919">
                  <c:v>6.5646073649999996</c:v>
                </c:pt>
                <c:pt idx="920">
                  <c:v>4.5432987130000004</c:v>
                </c:pt>
                <c:pt idx="921">
                  <c:v>3.3011422000000001</c:v>
                </c:pt>
                <c:pt idx="922">
                  <c:v>6.1836320049999998</c:v>
                </c:pt>
                <c:pt idx="923">
                  <c:v>6.4972929380000002</c:v>
                </c:pt>
                <c:pt idx="924">
                  <c:v>3.1775133690000001</c:v>
                </c:pt>
                <c:pt idx="925">
                  <c:v>5.4961108540000003</c:v>
                </c:pt>
                <c:pt idx="926">
                  <c:v>3.3115071770000002</c:v>
                </c:pt>
                <c:pt idx="927">
                  <c:v>4.1739081809999998</c:v>
                </c:pt>
                <c:pt idx="928">
                  <c:v>3.8987550209999999</c:v>
                </c:pt>
                <c:pt idx="929">
                  <c:v>5.1417669620000002</c:v>
                </c:pt>
                <c:pt idx="930">
                  <c:v>6.8991754289999996</c:v>
                </c:pt>
                <c:pt idx="931">
                  <c:v>5.3998863760000004</c:v>
                </c:pt>
                <c:pt idx="932">
                  <c:v>5.8148454340000004</c:v>
                </c:pt>
                <c:pt idx="933">
                  <c:v>2.5582772579999999</c:v>
                </c:pt>
                <c:pt idx="934">
                  <c:v>2.5882816599999998</c:v>
                </c:pt>
                <c:pt idx="935">
                  <c:v>3.277107225</c:v>
                </c:pt>
                <c:pt idx="936">
                  <c:v>5.6151837279999999</c:v>
                </c:pt>
                <c:pt idx="937">
                  <c:v>5.8878501979999998</c:v>
                </c:pt>
                <c:pt idx="938">
                  <c:v>4.1373746499999999</c:v>
                </c:pt>
                <c:pt idx="939">
                  <c:v>2.2122837720000001</c:v>
                </c:pt>
                <c:pt idx="940">
                  <c:v>3.9019842210000002</c:v>
                </c:pt>
                <c:pt idx="941">
                  <c:v>9.5540275569999995</c:v>
                </c:pt>
                <c:pt idx="942">
                  <c:v>8.6016974689999994</c:v>
                </c:pt>
                <c:pt idx="943">
                  <c:v>3.31823304</c:v>
                </c:pt>
                <c:pt idx="944">
                  <c:v>5.0938146680000003</c:v>
                </c:pt>
                <c:pt idx="945">
                  <c:v>6.0202229389999999</c:v>
                </c:pt>
                <c:pt idx="946">
                  <c:v>6.5982066640000001</c:v>
                </c:pt>
                <c:pt idx="947">
                  <c:v>4.892133394</c:v>
                </c:pt>
                <c:pt idx="948">
                  <c:v>4.2942640980000002</c:v>
                </c:pt>
                <c:pt idx="949">
                  <c:v>3.9701396720000002</c:v>
                </c:pt>
                <c:pt idx="950">
                  <c:v>1.1395096689999999</c:v>
                </c:pt>
                <c:pt idx="951">
                  <c:v>3.3673800869999999</c:v>
                </c:pt>
                <c:pt idx="952">
                  <c:v>3.3151203159999998</c:v>
                </c:pt>
                <c:pt idx="953">
                  <c:v>5.7194382780000002</c:v>
                </c:pt>
                <c:pt idx="954">
                  <c:v>3.1274059200000002</c:v>
                </c:pt>
                <c:pt idx="955">
                  <c:v>13.285457060000001</c:v>
                </c:pt>
                <c:pt idx="956">
                  <c:v>3.456853674</c:v>
                </c:pt>
                <c:pt idx="957">
                  <c:v>3.5872746449999999</c:v>
                </c:pt>
                <c:pt idx="958">
                  <c:v>2.4787328510000002</c:v>
                </c:pt>
                <c:pt idx="959">
                  <c:v>4.2140381409999996</c:v>
                </c:pt>
                <c:pt idx="960">
                  <c:v>6.7092023359999997</c:v>
                </c:pt>
                <c:pt idx="961">
                  <c:v>4.2839107890000001</c:v>
                </c:pt>
                <c:pt idx="962">
                  <c:v>2.6654521409999998</c:v>
                </c:pt>
                <c:pt idx="963">
                  <c:v>4.393663332</c:v>
                </c:pt>
                <c:pt idx="964">
                  <c:v>5.0410261790000002</c:v>
                </c:pt>
                <c:pt idx="965">
                  <c:v>4.1633346810000003</c:v>
                </c:pt>
                <c:pt idx="966">
                  <c:v>9.2013330940000007</c:v>
                </c:pt>
                <c:pt idx="967">
                  <c:v>4.8610762510000001</c:v>
                </c:pt>
                <c:pt idx="968">
                  <c:v>3.9504929889999998</c:v>
                </c:pt>
                <c:pt idx="969">
                  <c:v>4.2379998759999999</c:v>
                </c:pt>
                <c:pt idx="970">
                  <c:v>9.8629427429999996</c:v>
                </c:pt>
                <c:pt idx="971">
                  <c:v>8.1562626599999994</c:v>
                </c:pt>
                <c:pt idx="972">
                  <c:v>3.6382240330000002</c:v>
                </c:pt>
                <c:pt idx="973">
                  <c:v>2.6611597250000001</c:v>
                </c:pt>
                <c:pt idx="974">
                  <c:v>2.4278470030000001</c:v>
                </c:pt>
                <c:pt idx="975">
                  <c:v>4.5805319679999998</c:v>
                </c:pt>
                <c:pt idx="976">
                  <c:v>3.2987410499999998</c:v>
                </c:pt>
                <c:pt idx="977">
                  <c:v>2.0414294879999999</c:v>
                </c:pt>
                <c:pt idx="978">
                  <c:v>3.635135875</c:v>
                </c:pt>
                <c:pt idx="979">
                  <c:v>6.2812682559999997</c:v>
                </c:pt>
                <c:pt idx="980">
                  <c:v>7.6334808479999996</c:v>
                </c:pt>
                <c:pt idx="981">
                  <c:v>5.0148219730000001</c:v>
                </c:pt>
                <c:pt idx="982">
                  <c:v>1.8330108140000001</c:v>
                </c:pt>
                <c:pt idx="983">
                  <c:v>5.1168926800000003</c:v>
                </c:pt>
                <c:pt idx="984">
                  <c:v>1.034950426</c:v>
                </c:pt>
                <c:pt idx="985">
                  <c:v>3.7129558720000002</c:v>
                </c:pt>
                <c:pt idx="986">
                  <c:v>3.8409949210000001</c:v>
                </c:pt>
                <c:pt idx="987">
                  <c:v>3.9087174899999999</c:v>
                </c:pt>
                <c:pt idx="988">
                  <c:v>3.7361334180000001</c:v>
                </c:pt>
                <c:pt idx="989">
                  <c:v>2.2748346650000002</c:v>
                </c:pt>
                <c:pt idx="990">
                  <c:v>7.0115782790000001</c:v>
                </c:pt>
                <c:pt idx="991">
                  <c:v>7.1577222899999997</c:v>
                </c:pt>
                <c:pt idx="992">
                  <c:v>3.5995587389999999</c:v>
                </c:pt>
                <c:pt idx="993">
                  <c:v>3.2249266460000001</c:v>
                </c:pt>
                <c:pt idx="994">
                  <c:v>5.2542245850000002</c:v>
                </c:pt>
                <c:pt idx="995">
                  <c:v>2.4946368639999998</c:v>
                </c:pt>
                <c:pt idx="996">
                  <c:v>5.1513289130000004</c:v>
                </c:pt>
                <c:pt idx="997">
                  <c:v>3.6351925879999998</c:v>
                </c:pt>
                <c:pt idx="998">
                  <c:v>5.7295398110000004</c:v>
                </c:pt>
                <c:pt idx="999">
                  <c:v>5.4798300160000002</c:v>
                </c:pt>
                <c:pt idx="1000">
                  <c:v>1.1215892249999999</c:v>
                </c:pt>
                <c:pt idx="1001">
                  <c:v>4.6385819220000002</c:v>
                </c:pt>
                <c:pt idx="1002">
                  <c:v>9.5938964030000005</c:v>
                </c:pt>
                <c:pt idx="1003">
                  <c:v>3.8150470059999999</c:v>
                </c:pt>
                <c:pt idx="1004">
                  <c:v>3.7064058809999998</c:v>
                </c:pt>
                <c:pt idx="1005">
                  <c:v>4.488878605</c:v>
                </c:pt>
                <c:pt idx="1006">
                  <c:v>3.3447209670000002</c:v>
                </c:pt>
                <c:pt idx="1007">
                  <c:v>4.4704564920000003</c:v>
                </c:pt>
                <c:pt idx="1008">
                  <c:v>4.8225381489999997</c:v>
                </c:pt>
                <c:pt idx="1009">
                  <c:v>6.8189136650000002</c:v>
                </c:pt>
                <c:pt idx="1010">
                  <c:v>3.3138844540000001</c:v>
                </c:pt>
                <c:pt idx="1011">
                  <c:v>5.1484056540000003</c:v>
                </c:pt>
                <c:pt idx="1012">
                  <c:v>5.1577527170000002</c:v>
                </c:pt>
                <c:pt idx="1013">
                  <c:v>3.2318846680000002</c:v>
                </c:pt>
                <c:pt idx="1014">
                  <c:v>2.472478277</c:v>
                </c:pt>
                <c:pt idx="1015">
                  <c:v>3.360722692</c:v>
                </c:pt>
                <c:pt idx="1016">
                  <c:v>3.7887090350000001</c:v>
                </c:pt>
                <c:pt idx="1017">
                  <c:v>7.3825511309999996</c:v>
                </c:pt>
                <c:pt idx="1018">
                  <c:v>3.2575850649999998</c:v>
                </c:pt>
                <c:pt idx="1019">
                  <c:v>5.6689473589999997</c:v>
                </c:pt>
                <c:pt idx="1020">
                  <c:v>4.8149856570000003</c:v>
                </c:pt>
                <c:pt idx="1021">
                  <c:v>3.904526631</c:v>
                </c:pt>
                <c:pt idx="1022">
                  <c:v>6.7266035759999996</c:v>
                </c:pt>
                <c:pt idx="1023">
                  <c:v>3.6432928269999998</c:v>
                </c:pt>
                <c:pt idx="1024">
                  <c:v>2.9233741430000002</c:v>
                </c:pt>
                <c:pt idx="1025">
                  <c:v>6.6199704070000003</c:v>
                </c:pt>
                <c:pt idx="1026">
                  <c:v>12.48671</c:v>
                </c:pt>
                <c:pt idx="1027">
                  <c:v>3.6460286769999999</c:v>
                </c:pt>
                <c:pt idx="1028">
                  <c:v>2.8619452559999998</c:v>
                </c:pt>
                <c:pt idx="1029">
                  <c:v>2.8171398239999998</c:v>
                </c:pt>
                <c:pt idx="1030">
                  <c:v>2.7608458640000002</c:v>
                </c:pt>
                <c:pt idx="1031">
                  <c:v>8.723815858</c:v>
                </c:pt>
                <c:pt idx="1032">
                  <c:v>4.2547487300000002</c:v>
                </c:pt>
                <c:pt idx="1033">
                  <c:v>5.3688116700000004</c:v>
                </c:pt>
                <c:pt idx="1034">
                  <c:v>3.751644609</c:v>
                </c:pt>
                <c:pt idx="1035">
                  <c:v>4.7996757939999997</c:v>
                </c:pt>
                <c:pt idx="1036">
                  <c:v>3.355875631</c:v>
                </c:pt>
                <c:pt idx="1037">
                  <c:v>2.1683267810000002</c:v>
                </c:pt>
                <c:pt idx="1038">
                  <c:v>4.7672876659999996</c:v>
                </c:pt>
                <c:pt idx="1039">
                  <c:v>5.52585865</c:v>
                </c:pt>
                <c:pt idx="1040">
                  <c:v>4.5207357420000003</c:v>
                </c:pt>
                <c:pt idx="1041">
                  <c:v>2.9524223890000001</c:v>
                </c:pt>
                <c:pt idx="1042">
                  <c:v>6.9800918029999997</c:v>
                </c:pt>
                <c:pt idx="1043">
                  <c:v>7.2648076479999997</c:v>
                </c:pt>
                <c:pt idx="1044">
                  <c:v>4.0188692210000001</c:v>
                </c:pt>
                <c:pt idx="1045">
                  <c:v>3.690929949</c:v>
                </c:pt>
                <c:pt idx="1046">
                  <c:v>5.7264126759999998</c:v>
                </c:pt>
                <c:pt idx="1047">
                  <c:v>6.1173620440000001</c:v>
                </c:pt>
                <c:pt idx="1048">
                  <c:v>6.4718961400000001</c:v>
                </c:pt>
                <c:pt idx="1049">
                  <c:v>6.189814031</c:v>
                </c:pt>
                <c:pt idx="1050">
                  <c:v>1.935405802</c:v>
                </c:pt>
                <c:pt idx="1051">
                  <c:v>3.088731932</c:v>
                </c:pt>
                <c:pt idx="1052">
                  <c:v>4.0107836219999999</c:v>
                </c:pt>
                <c:pt idx="1053">
                  <c:v>9.7505294849999995</c:v>
                </c:pt>
                <c:pt idx="1054">
                  <c:v>10.631945809999999</c:v>
                </c:pt>
                <c:pt idx="1055">
                  <c:v>6.5696292950000004</c:v>
                </c:pt>
                <c:pt idx="1056">
                  <c:v>1.356131628</c:v>
                </c:pt>
                <c:pt idx="1057">
                  <c:v>3.7854943799999998</c:v>
                </c:pt>
                <c:pt idx="1058">
                  <c:v>8.0708554180000007</c:v>
                </c:pt>
                <c:pt idx="1059">
                  <c:v>6.714105064</c:v>
                </c:pt>
                <c:pt idx="1060">
                  <c:v>3.3062141779999998</c:v>
                </c:pt>
                <c:pt idx="1061">
                  <c:v>4.228693625</c:v>
                </c:pt>
                <c:pt idx="1062">
                  <c:v>3.090537206</c:v>
                </c:pt>
                <c:pt idx="1063">
                  <c:v>2.2343584330000001</c:v>
                </c:pt>
                <c:pt idx="1064">
                  <c:v>4.1702321900000001</c:v>
                </c:pt>
                <c:pt idx="1065">
                  <c:v>2.8057989430000001</c:v>
                </c:pt>
                <c:pt idx="1066">
                  <c:v>8.1612209369999995</c:v>
                </c:pt>
                <c:pt idx="1067">
                  <c:v>5.4178456959999997</c:v>
                </c:pt>
                <c:pt idx="1068">
                  <c:v>4.3189475100000001</c:v>
                </c:pt>
                <c:pt idx="1069">
                  <c:v>10.028156620000001</c:v>
                </c:pt>
                <c:pt idx="1070">
                  <c:v>1.885255626</c:v>
                </c:pt>
                <c:pt idx="1071">
                  <c:v>3.9784405330000001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2D-1448-B366-D2180E8656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7231456"/>
        <c:axId val="467233136"/>
      </c:scatterChart>
      <c:valAx>
        <c:axId val="46723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233136"/>
        <c:crosses val="autoZero"/>
        <c:crossBetween val="midCat"/>
      </c:valAx>
      <c:valAx>
        <c:axId val="46723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7231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E_HOMO/eV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Homo_train_test!$D$1</c:f>
              <c:strCache>
                <c:ptCount val="1"/>
                <c:pt idx="0">
                  <c:v>homo_cv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Homo_train_test!$C$2:$C$5357</c:f>
              <c:numCache>
                <c:formatCode>General</c:formatCode>
                <c:ptCount val="1072"/>
                <c:pt idx="0">
                  <c:v>-4.7560604721109501</c:v>
                </c:pt>
                <c:pt idx="1">
                  <c:v>-5.6642404806742102</c:v>
                </c:pt>
                <c:pt idx="2">
                  <c:v>-5.2510083725081698</c:v>
                </c:pt>
                <c:pt idx="3">
                  <c:v>-5.6572743658519702</c:v>
                </c:pt>
                <c:pt idx="4">
                  <c:v>-5.3390372062969904</c:v>
                </c:pt>
                <c:pt idx="5">
                  <c:v>-5.0846923811272298</c:v>
                </c:pt>
                <c:pt idx="6">
                  <c:v>-4.8171228223496296</c:v>
                </c:pt>
                <c:pt idx="7">
                  <c:v>-5.1819458747783198</c:v>
                </c:pt>
                <c:pt idx="8">
                  <c:v>-5.3061386405935398</c:v>
                </c:pt>
                <c:pt idx="9">
                  <c:v>-4.6585620759856399</c:v>
                </c:pt>
                <c:pt idx="10">
                  <c:v>-4.7090664084468701</c:v>
                </c:pt>
                <c:pt idx="11">
                  <c:v>-4.8444702653041203</c:v>
                </c:pt>
                <c:pt idx="12">
                  <c:v>-5.0715492816774601</c:v>
                </c:pt>
                <c:pt idx="13">
                  <c:v>-4.8892057839281797</c:v>
                </c:pt>
                <c:pt idx="14">
                  <c:v>-5.4974346843448396</c:v>
                </c:pt>
                <c:pt idx="15">
                  <c:v>-5.8673734773461099</c:v>
                </c:pt>
                <c:pt idx="16">
                  <c:v>-5.0325281541185198</c:v>
                </c:pt>
                <c:pt idx="17">
                  <c:v>-5.3328602216694598</c:v>
                </c:pt>
                <c:pt idx="18">
                  <c:v>-5.1742178411474002</c:v>
                </c:pt>
                <c:pt idx="19">
                  <c:v>-5.5087001981589196</c:v>
                </c:pt>
                <c:pt idx="20">
                  <c:v>-4.7974217788679896</c:v>
                </c:pt>
                <c:pt idx="21">
                  <c:v>-5.8765165030502997</c:v>
                </c:pt>
                <c:pt idx="22">
                  <c:v>-5.5995318047082598</c:v>
                </c:pt>
                <c:pt idx="23">
                  <c:v>-5.5204010941493999</c:v>
                </c:pt>
                <c:pt idx="24">
                  <c:v>-5.4001811906937496</c:v>
                </c:pt>
                <c:pt idx="25">
                  <c:v>-5.1129922225925801</c:v>
                </c:pt>
                <c:pt idx="26">
                  <c:v>-5.5916132913751699</c:v>
                </c:pt>
                <c:pt idx="27">
                  <c:v>-5.06186202825279</c:v>
                </c:pt>
                <c:pt idx="28">
                  <c:v>-5.1185161339555201</c:v>
                </c:pt>
                <c:pt idx="29">
                  <c:v>-5.1574828387424203</c:v>
                </c:pt>
                <c:pt idx="30">
                  <c:v>-4.9456149871566897</c:v>
                </c:pt>
                <c:pt idx="31">
                  <c:v>-5.0021330359293001</c:v>
                </c:pt>
                <c:pt idx="32">
                  <c:v>-5.1123935721000402</c:v>
                </c:pt>
                <c:pt idx="33">
                  <c:v>-5.2316882884308704</c:v>
                </c:pt>
                <c:pt idx="34">
                  <c:v>-5.4987136194879804</c:v>
                </c:pt>
                <c:pt idx="35">
                  <c:v>-5.2889410446261396</c:v>
                </c:pt>
                <c:pt idx="36">
                  <c:v>-4.9853163993662397</c:v>
                </c:pt>
                <c:pt idx="37">
                  <c:v>-5.16823133622204</c:v>
                </c:pt>
                <c:pt idx="38">
                  <c:v>-4.7053928713335802</c:v>
                </c:pt>
                <c:pt idx="39">
                  <c:v>-5.9808449570677196</c:v>
                </c:pt>
                <c:pt idx="40">
                  <c:v>-4.9510028415895198</c:v>
                </c:pt>
                <c:pt idx="41">
                  <c:v>-5.42886199156343</c:v>
                </c:pt>
                <c:pt idx="42">
                  <c:v>-5.1195773780104696</c:v>
                </c:pt>
                <c:pt idx="43">
                  <c:v>-5.0655083539800598</c:v>
                </c:pt>
                <c:pt idx="44">
                  <c:v>-5.7211122774651297</c:v>
                </c:pt>
                <c:pt idx="45">
                  <c:v>-4.8244698965762103</c:v>
                </c:pt>
                <c:pt idx="46">
                  <c:v>-5.5472859435414801</c:v>
                </c:pt>
                <c:pt idx="47">
                  <c:v>-5.2998528104219096</c:v>
                </c:pt>
                <c:pt idx="48">
                  <c:v>-5.0184326561579002</c:v>
                </c:pt>
                <c:pt idx="49">
                  <c:v>-5.2466545507442701</c:v>
                </c:pt>
                <c:pt idx="50">
                  <c:v>-5.1131282795226998</c:v>
                </c:pt>
                <c:pt idx="51">
                  <c:v>-5.11065204339448</c:v>
                </c:pt>
                <c:pt idx="52">
                  <c:v>-4.5203554463678799</c:v>
                </c:pt>
                <c:pt idx="53">
                  <c:v>-5.50826481598253</c:v>
                </c:pt>
                <c:pt idx="54">
                  <c:v>-4.9949764414048996</c:v>
                </c:pt>
                <c:pt idx="55">
                  <c:v>-5.0214259086205804</c:v>
                </c:pt>
                <c:pt idx="56">
                  <c:v>-5.1374824700145103</c:v>
                </c:pt>
                <c:pt idx="57">
                  <c:v>-5.1996060643081403</c:v>
                </c:pt>
                <c:pt idx="58">
                  <c:v>-5.5752864597605498</c:v>
                </c:pt>
                <c:pt idx="59">
                  <c:v>-5.3183021301464297</c:v>
                </c:pt>
                <c:pt idx="60">
                  <c:v>-5.0956041469230096</c:v>
                </c:pt>
                <c:pt idx="61">
                  <c:v>-5.3937320922059699</c:v>
                </c:pt>
                <c:pt idx="62">
                  <c:v>-5.3313908068241496</c:v>
                </c:pt>
                <c:pt idx="63">
                  <c:v>-5.2229534335170396</c:v>
                </c:pt>
                <c:pt idx="64">
                  <c:v>-5.2868729792882796</c:v>
                </c:pt>
                <c:pt idx="65">
                  <c:v>-4.87940968495941</c:v>
                </c:pt>
                <c:pt idx="66">
                  <c:v>-5.5935725111689303</c:v>
                </c:pt>
                <c:pt idx="67">
                  <c:v>-5.7528679649555698</c:v>
                </c:pt>
                <c:pt idx="68">
                  <c:v>-5.7158332685764099</c:v>
                </c:pt>
                <c:pt idx="69">
                  <c:v>-5.2041775771602303</c:v>
                </c:pt>
                <c:pt idx="70">
                  <c:v>-4.8635998696792502</c:v>
                </c:pt>
                <c:pt idx="71">
                  <c:v>-4.9771801949449603</c:v>
                </c:pt>
                <c:pt idx="72">
                  <c:v>-5.1462717477003803</c:v>
                </c:pt>
                <c:pt idx="73">
                  <c:v>-5.1005566191794403</c:v>
                </c:pt>
                <c:pt idx="74">
                  <c:v>-4.7844419477343703</c:v>
                </c:pt>
                <c:pt idx="75">
                  <c:v>-5.0167727616104099</c:v>
                </c:pt>
                <c:pt idx="76">
                  <c:v>-5.4869583007254503</c:v>
                </c:pt>
                <c:pt idx="77">
                  <c:v>-5.24186534680398</c:v>
                </c:pt>
                <c:pt idx="78">
                  <c:v>-5.0486645060309696</c:v>
                </c:pt>
                <c:pt idx="79">
                  <c:v>-5.46820965575467</c:v>
                </c:pt>
                <c:pt idx="80">
                  <c:v>-5.1206930448374699</c:v>
                </c:pt>
                <c:pt idx="81">
                  <c:v>-4.9728807959531096</c:v>
                </c:pt>
                <c:pt idx="82">
                  <c:v>-4.96820043755692</c:v>
                </c:pt>
                <c:pt idx="83">
                  <c:v>-6.1130106589880704</c:v>
                </c:pt>
                <c:pt idx="84">
                  <c:v>-5.2633079189911802</c:v>
                </c:pt>
                <c:pt idx="85">
                  <c:v>-5.79523609299551</c:v>
                </c:pt>
                <c:pt idx="86">
                  <c:v>-5.2483416566777796</c:v>
                </c:pt>
                <c:pt idx="87">
                  <c:v>-4.9999561250473503</c:v>
                </c:pt>
                <c:pt idx="88">
                  <c:v>-5.5778715414328701</c:v>
                </c:pt>
                <c:pt idx="89">
                  <c:v>-4.91181844571443</c:v>
                </c:pt>
                <c:pt idx="90">
                  <c:v>-5.0003098730656701</c:v>
                </c:pt>
                <c:pt idx="91">
                  <c:v>-5.3783032363301597</c:v>
                </c:pt>
                <c:pt idx="92">
                  <c:v>-5.2937030371803999</c:v>
                </c:pt>
                <c:pt idx="93">
                  <c:v>-5.2974309970657396</c:v>
                </c:pt>
                <c:pt idx="94">
                  <c:v>-5.2765326525990197</c:v>
                </c:pt>
                <c:pt idx="95">
                  <c:v>-4.9846905374876798</c:v>
                </c:pt>
                <c:pt idx="96">
                  <c:v>-5.5158840040693597</c:v>
                </c:pt>
                <c:pt idx="97">
                  <c:v>-5.6109333754524702</c:v>
                </c:pt>
                <c:pt idx="98">
                  <c:v>-5.3879632783688098</c:v>
                </c:pt>
                <c:pt idx="99">
                  <c:v>-5.0562836941177904</c:v>
                </c:pt>
                <c:pt idx="100">
                  <c:v>-5.3965620763525104</c:v>
                </c:pt>
                <c:pt idx="101">
                  <c:v>-5.4789037304622399</c:v>
                </c:pt>
                <c:pt idx="102">
                  <c:v>-4.9567172326546398</c:v>
                </c:pt>
                <c:pt idx="103">
                  <c:v>-4.7356519325926802</c:v>
                </c:pt>
                <c:pt idx="104">
                  <c:v>-5.0651273945757103</c:v>
                </c:pt>
                <c:pt idx="105">
                  <c:v>-4.7249306464990699</c:v>
                </c:pt>
                <c:pt idx="106">
                  <c:v>-5.1094547424094099</c:v>
                </c:pt>
                <c:pt idx="107">
                  <c:v>-5.4466854494093901</c:v>
                </c:pt>
                <c:pt idx="108">
                  <c:v>-5.3076080554388501</c:v>
                </c:pt>
                <c:pt idx="109">
                  <c:v>-5.4439098880349102</c:v>
                </c:pt>
                <c:pt idx="110">
                  <c:v>-5.1177814265328596</c:v>
                </c:pt>
                <c:pt idx="111">
                  <c:v>-5.0167455502243898</c:v>
                </c:pt>
                <c:pt idx="112">
                  <c:v>-4.9395468480732596</c:v>
                </c:pt>
                <c:pt idx="113">
                  <c:v>-5.0215075427786502</c:v>
                </c:pt>
                <c:pt idx="114">
                  <c:v>-5.5396667554546504</c:v>
                </c:pt>
                <c:pt idx="115">
                  <c:v>-4.7206584588932499</c:v>
                </c:pt>
                <c:pt idx="116">
                  <c:v>-5.4934890333712998</c:v>
                </c:pt>
                <c:pt idx="117">
                  <c:v>-4.6625893611172504</c:v>
                </c:pt>
                <c:pt idx="118">
                  <c:v>-4.6241396726648203</c:v>
                </c:pt>
                <c:pt idx="119">
                  <c:v>-5.08156307173443</c:v>
                </c:pt>
                <c:pt idx="120">
                  <c:v>-5.1241488908625703</c:v>
                </c:pt>
                <c:pt idx="121">
                  <c:v>-5.8942583267381803</c:v>
                </c:pt>
                <c:pt idx="122">
                  <c:v>-5.3144925361030202</c:v>
                </c:pt>
                <c:pt idx="123">
                  <c:v>-5.5719394592795499</c:v>
                </c:pt>
                <c:pt idx="124">
                  <c:v>-5.2314705973426703</c:v>
                </c:pt>
                <c:pt idx="125">
                  <c:v>-5.6438863639279804</c:v>
                </c:pt>
                <c:pt idx="126">
                  <c:v>-5.1922317786955299</c:v>
                </c:pt>
                <c:pt idx="127">
                  <c:v>-4.9940240428940399</c:v>
                </c:pt>
                <c:pt idx="128">
                  <c:v>-5.2404231433446897</c:v>
                </c:pt>
                <c:pt idx="129">
                  <c:v>-4.8958725735041497</c:v>
                </c:pt>
                <c:pt idx="130">
                  <c:v>-5.3076352668248798</c:v>
                </c:pt>
                <c:pt idx="131">
                  <c:v>-5.1846670133807597</c:v>
                </c:pt>
                <c:pt idx="132">
                  <c:v>-5.0707057287107098</c:v>
                </c:pt>
                <c:pt idx="133">
                  <c:v>-5.3190912603411302</c:v>
                </c:pt>
                <c:pt idx="134">
                  <c:v>-4.5642202006391601</c:v>
                </c:pt>
                <c:pt idx="135">
                  <c:v>-5.0722023549420499</c:v>
                </c:pt>
                <c:pt idx="136">
                  <c:v>-4.6833788600398698</c:v>
                </c:pt>
                <c:pt idx="137">
                  <c:v>-4.7184815480113</c:v>
                </c:pt>
                <c:pt idx="138">
                  <c:v>-5.9419870978249199</c:v>
                </c:pt>
                <c:pt idx="139">
                  <c:v>-5.5707965810665296</c:v>
                </c:pt>
                <c:pt idx="140">
                  <c:v>-5.3699765522067002</c:v>
                </c:pt>
                <c:pt idx="141">
                  <c:v>-4.9497239064463701</c:v>
                </c:pt>
                <c:pt idx="142">
                  <c:v>-5.0341608372799804</c:v>
                </c:pt>
                <c:pt idx="143">
                  <c:v>-5.5881574453500802</c:v>
                </c:pt>
                <c:pt idx="144">
                  <c:v>-4.96820043755692</c:v>
                </c:pt>
                <c:pt idx="145">
                  <c:v>-5.1529113258903196</c:v>
                </c:pt>
                <c:pt idx="146">
                  <c:v>-5.2403142978005901</c:v>
                </c:pt>
                <c:pt idx="147">
                  <c:v>-5.52369367185835</c:v>
                </c:pt>
                <c:pt idx="148">
                  <c:v>-5.1472785689832801</c:v>
                </c:pt>
                <c:pt idx="149">
                  <c:v>-5.0485828718728998</c:v>
                </c:pt>
                <c:pt idx="150">
                  <c:v>-5.61700151453591</c:v>
                </c:pt>
                <c:pt idx="151">
                  <c:v>-5.3363977018526301</c:v>
                </c:pt>
                <c:pt idx="152">
                  <c:v>-4.9495878495162504</c:v>
                </c:pt>
                <c:pt idx="153">
                  <c:v>-5.2904376708574796</c:v>
                </c:pt>
                <c:pt idx="154">
                  <c:v>-5.0052079225500599</c:v>
                </c:pt>
                <c:pt idx="155">
                  <c:v>-5.5347687059702704</c:v>
                </c:pt>
                <c:pt idx="156">
                  <c:v>-5.07035198069239</c:v>
                </c:pt>
                <c:pt idx="157">
                  <c:v>-6.1943182804288801</c:v>
                </c:pt>
                <c:pt idx="158">
                  <c:v>-5.0599844426171101</c:v>
                </c:pt>
                <c:pt idx="159">
                  <c:v>-5.0326642110486404</c:v>
                </c:pt>
                <c:pt idx="160">
                  <c:v>-5.1093186854792902</c:v>
                </c:pt>
                <c:pt idx="161">
                  <c:v>-5.4486446692031496</c:v>
                </c:pt>
                <c:pt idx="162">
                  <c:v>-4.8444158425320696</c:v>
                </c:pt>
                <c:pt idx="163">
                  <c:v>-5.5634222954539299</c:v>
                </c:pt>
                <c:pt idx="164">
                  <c:v>-5.3744664309007204</c:v>
                </c:pt>
                <c:pt idx="165">
                  <c:v>-5.2252119785570699</c:v>
                </c:pt>
                <c:pt idx="166">
                  <c:v>-5.5042375308509301</c:v>
                </c:pt>
                <c:pt idx="167">
                  <c:v>-5.13941447842224</c:v>
                </c:pt>
                <c:pt idx="168">
                  <c:v>-4.9530436955413499</c:v>
                </c:pt>
                <c:pt idx="169">
                  <c:v>-4.7245768984807599</c:v>
                </c:pt>
                <c:pt idx="170">
                  <c:v>-5.5013803353183697</c:v>
                </c:pt>
                <c:pt idx="171">
                  <c:v>-5.1750341827281297</c:v>
                </c:pt>
                <c:pt idx="172">
                  <c:v>-5.2141097330591197</c:v>
                </c:pt>
                <c:pt idx="173">
                  <c:v>-5.2412939076974698</c:v>
                </c:pt>
                <c:pt idx="174">
                  <c:v>-5.5055708887661199</c:v>
                </c:pt>
                <c:pt idx="175">
                  <c:v>-5.1499724961996902</c:v>
                </c:pt>
                <c:pt idx="176">
                  <c:v>-5.5019245630388598</c:v>
                </c:pt>
                <c:pt idx="177">
                  <c:v>-5.6442401119463002</c:v>
                </c:pt>
                <c:pt idx="178">
                  <c:v>-5.3568878755289804</c:v>
                </c:pt>
                <c:pt idx="179">
                  <c:v>-5.1366933398198</c:v>
                </c:pt>
                <c:pt idx="180">
                  <c:v>-5.2679066432293</c:v>
                </c:pt>
                <c:pt idx="181">
                  <c:v>-5.1601495545727998</c:v>
                </c:pt>
                <c:pt idx="182">
                  <c:v>-5.3946300679447798</c:v>
                </c:pt>
                <c:pt idx="183">
                  <c:v>-5.4185216648741701</c:v>
                </c:pt>
                <c:pt idx="184">
                  <c:v>-4.8864846453257398</c:v>
                </c:pt>
                <c:pt idx="185">
                  <c:v>-5.3901946120228104</c:v>
                </c:pt>
                <c:pt idx="186">
                  <c:v>-5.0587055074739604</c:v>
                </c:pt>
                <c:pt idx="187">
                  <c:v>-5.2870090362184001</c:v>
                </c:pt>
                <c:pt idx="188">
                  <c:v>-5.0016976537529096</c:v>
                </c:pt>
                <c:pt idx="189">
                  <c:v>-5.1195501666244496</c:v>
                </c:pt>
                <c:pt idx="190">
                  <c:v>-5.0410725293301697</c:v>
                </c:pt>
                <c:pt idx="191">
                  <c:v>-5.4820058284690196</c:v>
                </c:pt>
                <c:pt idx="192">
                  <c:v>-4.7536930815268299</c:v>
                </c:pt>
                <c:pt idx="193">
                  <c:v>-4.4801098064378397</c:v>
                </c:pt>
                <c:pt idx="194">
                  <c:v>-5.2952540861837898</c:v>
                </c:pt>
                <c:pt idx="195">
                  <c:v>-5.5571908880543504</c:v>
                </c:pt>
                <c:pt idx="196">
                  <c:v>-5.3002065584402196</c:v>
                </c:pt>
                <c:pt idx="197">
                  <c:v>-5.2365591265292304</c:v>
                </c:pt>
                <c:pt idx="198">
                  <c:v>-4.8660488944214402</c:v>
                </c:pt>
                <c:pt idx="199">
                  <c:v>-4.9984322874299902</c:v>
                </c:pt>
                <c:pt idx="200">
                  <c:v>-5.5113941253753396</c:v>
                </c:pt>
                <c:pt idx="201">
                  <c:v>-5.2580289101024498</c:v>
                </c:pt>
                <c:pt idx="202">
                  <c:v>-5.1276319482736898</c:v>
                </c:pt>
                <c:pt idx="203">
                  <c:v>-5.2677705862991804</c:v>
                </c:pt>
                <c:pt idx="204">
                  <c:v>-5.5224147367152101</c:v>
                </c:pt>
                <c:pt idx="205">
                  <c:v>-5.1019716112527096</c:v>
                </c:pt>
                <c:pt idx="206">
                  <c:v>-5.0713588019752898</c:v>
                </c:pt>
                <c:pt idx="207">
                  <c:v>-5.1043934246088796</c:v>
                </c:pt>
                <c:pt idx="208">
                  <c:v>-5.1699184421555504</c:v>
                </c:pt>
                <c:pt idx="209">
                  <c:v>-5.29702282627537</c:v>
                </c:pt>
                <c:pt idx="210">
                  <c:v>-5.6080489685338897</c:v>
                </c:pt>
                <c:pt idx="211">
                  <c:v>-5.3764256506944799</c:v>
                </c:pt>
                <c:pt idx="212">
                  <c:v>-4.9448802797340399</c:v>
                </c:pt>
                <c:pt idx="213">
                  <c:v>-5.0341064145079404</c:v>
                </c:pt>
                <c:pt idx="214">
                  <c:v>-5.4289164143354798</c:v>
                </c:pt>
                <c:pt idx="215">
                  <c:v>-5.1879595910897098</c:v>
                </c:pt>
                <c:pt idx="216">
                  <c:v>-5.3257580499171002</c:v>
                </c:pt>
                <c:pt idx="217">
                  <c:v>-5.7982565568442199</c:v>
                </c:pt>
                <c:pt idx="218">
                  <c:v>-5.2760428476505803</c:v>
                </c:pt>
                <c:pt idx="219">
                  <c:v>-5.4224128930756601</c:v>
                </c:pt>
                <c:pt idx="220">
                  <c:v>-5.1492650001630604</c:v>
                </c:pt>
                <c:pt idx="221">
                  <c:v>-5.3026283717963896</c:v>
                </c:pt>
                <c:pt idx="222">
                  <c:v>-5.3477720612108204</c:v>
                </c:pt>
                <c:pt idx="223">
                  <c:v>-5.0642566302229302</c:v>
                </c:pt>
                <c:pt idx="224">
                  <c:v>-5.7472624194345503</c:v>
                </c:pt>
                <c:pt idx="225">
                  <c:v>-5.8235903572329004</c:v>
                </c:pt>
                <c:pt idx="226">
                  <c:v>-5.1718776619493099</c:v>
                </c:pt>
                <c:pt idx="227">
                  <c:v>-4.9852619765941997</c:v>
                </c:pt>
                <c:pt idx="228">
                  <c:v>-5.0914135934752496</c:v>
                </c:pt>
                <c:pt idx="229">
                  <c:v>-5.4623319963733996</c:v>
                </c:pt>
                <c:pt idx="230">
                  <c:v>-5.3640988928254396</c:v>
                </c:pt>
                <c:pt idx="231">
                  <c:v>-5.3479625409129898</c:v>
                </c:pt>
                <c:pt idx="232">
                  <c:v>-5.0643382643810098</c:v>
                </c:pt>
                <c:pt idx="233">
                  <c:v>-5.1470064551230399</c:v>
                </c:pt>
                <c:pt idx="234">
                  <c:v>-5.59066089286432</c:v>
                </c:pt>
                <c:pt idx="235">
                  <c:v>-5.24396062352786</c:v>
                </c:pt>
                <c:pt idx="236">
                  <c:v>-5.38156860265308</c:v>
                </c:pt>
                <c:pt idx="237">
                  <c:v>-5.2701651882693197</c:v>
                </c:pt>
                <c:pt idx="238">
                  <c:v>-5.6017631383622604</c:v>
                </c:pt>
                <c:pt idx="239">
                  <c:v>-5.3700037635927202</c:v>
                </c:pt>
                <c:pt idx="240">
                  <c:v>-5.3737861462501098</c:v>
                </c:pt>
                <c:pt idx="241">
                  <c:v>-5.2169669285916802</c:v>
                </c:pt>
                <c:pt idx="242">
                  <c:v>-5.1789526223156397</c:v>
                </c:pt>
                <c:pt idx="243">
                  <c:v>-5.0173442007169298</c:v>
                </c:pt>
                <c:pt idx="244">
                  <c:v>-5.1664898075164798</c:v>
                </c:pt>
                <c:pt idx="245">
                  <c:v>-5.1546528545958799</c:v>
                </c:pt>
                <c:pt idx="246">
                  <c:v>-5.2762605387387804</c:v>
                </c:pt>
                <c:pt idx="247">
                  <c:v>-5.3847795462039603</c:v>
                </c:pt>
                <c:pt idx="248">
                  <c:v>-5.2347903864376404</c:v>
                </c:pt>
                <c:pt idx="249">
                  <c:v>-5.1407478363374297</c:v>
                </c:pt>
                <c:pt idx="250">
                  <c:v>-4.8404701915585404</c:v>
                </c:pt>
                <c:pt idx="251">
                  <c:v>-4.6789706155039203</c:v>
                </c:pt>
                <c:pt idx="252">
                  <c:v>-4.78335349229339</c:v>
                </c:pt>
                <c:pt idx="253">
                  <c:v>-5.4123991030186902</c:v>
                </c:pt>
                <c:pt idx="254">
                  <c:v>-4.9061584774213598</c:v>
                </c:pt>
                <c:pt idx="255">
                  <c:v>-5.5175983213888902</c:v>
                </c:pt>
                <c:pt idx="256">
                  <c:v>-5.0964204885037399</c:v>
                </c:pt>
                <c:pt idx="257">
                  <c:v>-5.60608974874014</c:v>
                </c:pt>
                <c:pt idx="258">
                  <c:v>-5.3131319668017998</c:v>
                </c:pt>
                <c:pt idx="259">
                  <c:v>-6.3827843400336501</c:v>
                </c:pt>
                <c:pt idx="260">
                  <c:v>-5.2202867176866601</c:v>
                </c:pt>
                <c:pt idx="261">
                  <c:v>-5.6340358421871599</c:v>
                </c:pt>
                <c:pt idx="262">
                  <c:v>-5.9385040404138101</c:v>
                </c:pt>
                <c:pt idx="263">
                  <c:v>-5.2026809509288903</c:v>
                </c:pt>
                <c:pt idx="264">
                  <c:v>-5.5599392380428103</c:v>
                </c:pt>
                <c:pt idx="265">
                  <c:v>-5.5193398500944504</c:v>
                </c:pt>
                <c:pt idx="266">
                  <c:v>-4.7785914997391297</c:v>
                </c:pt>
                <c:pt idx="267">
                  <c:v>-5.9790762169761402</c:v>
                </c:pt>
                <c:pt idx="268">
                  <c:v>-4.9032740705027802</c:v>
                </c:pt>
                <c:pt idx="269">
                  <c:v>-4.9425945233079904</c:v>
                </c:pt>
                <c:pt idx="270">
                  <c:v>-5.1759593698529596</c:v>
                </c:pt>
                <c:pt idx="271">
                  <c:v>-5.7745554396169902</c:v>
                </c:pt>
                <c:pt idx="272">
                  <c:v>-4.96757457567836</c:v>
                </c:pt>
                <c:pt idx="273">
                  <c:v>-4.91453958431687</c:v>
                </c:pt>
                <c:pt idx="274">
                  <c:v>-4.7683328072079396</c:v>
                </c:pt>
                <c:pt idx="275">
                  <c:v>-4.8468376558882396</c:v>
                </c:pt>
                <c:pt idx="276">
                  <c:v>-5.5646195964389999</c:v>
                </c:pt>
                <c:pt idx="277">
                  <c:v>-5.1511970085707901</c:v>
                </c:pt>
                <c:pt idx="278">
                  <c:v>-4.8265107505280396</c:v>
                </c:pt>
                <c:pt idx="279">
                  <c:v>-5.2410490052232497</c:v>
                </c:pt>
                <c:pt idx="280">
                  <c:v>-5.1121758810118498</c:v>
                </c:pt>
                <c:pt idx="281">
                  <c:v>-5.3235539276491304</c:v>
                </c:pt>
                <c:pt idx="282">
                  <c:v>-5.3232273910168404</c:v>
                </c:pt>
                <c:pt idx="283">
                  <c:v>-5.5205099396934996</c:v>
                </c:pt>
                <c:pt idx="284">
                  <c:v>-5.5235848263142504</c:v>
                </c:pt>
                <c:pt idx="285">
                  <c:v>-5.62432137737646</c:v>
                </c:pt>
                <c:pt idx="286">
                  <c:v>-4.7931223798761398</c:v>
                </c:pt>
                <c:pt idx="287">
                  <c:v>-5.3658948443030496</c:v>
                </c:pt>
                <c:pt idx="288">
                  <c:v>-5.1889392009865896</c:v>
                </c:pt>
                <c:pt idx="289">
                  <c:v>-5.2629813823588902</c:v>
                </c:pt>
                <c:pt idx="290">
                  <c:v>-4.7871630863368004</c:v>
                </c:pt>
                <c:pt idx="291">
                  <c:v>-5.5298434450998597</c:v>
                </c:pt>
                <c:pt idx="292">
                  <c:v>-5.1695646941372404</c:v>
                </c:pt>
                <c:pt idx="293">
                  <c:v>-5.4839650482627702</c:v>
                </c:pt>
                <c:pt idx="294">
                  <c:v>-5.0564741738199697</c:v>
                </c:pt>
                <c:pt idx="295">
                  <c:v>-4.8802532379261603</c:v>
                </c:pt>
                <c:pt idx="296">
                  <c:v>-5.4080452812547897</c:v>
                </c:pt>
                <c:pt idx="297">
                  <c:v>-5.2595255363337898</c:v>
                </c:pt>
                <c:pt idx="298">
                  <c:v>-5.3093495841444103</c:v>
                </c:pt>
                <c:pt idx="299">
                  <c:v>-5.24396062352786</c:v>
                </c:pt>
                <c:pt idx="300">
                  <c:v>-5.2836348243513802</c:v>
                </c:pt>
                <c:pt idx="301">
                  <c:v>-4.8416402811575896</c:v>
                </c:pt>
                <c:pt idx="302">
                  <c:v>-4.8902942393691502</c:v>
                </c:pt>
                <c:pt idx="303">
                  <c:v>-5.2388720943412999</c:v>
                </c:pt>
                <c:pt idx="304">
                  <c:v>-5.2469538759905401</c:v>
                </c:pt>
                <c:pt idx="305">
                  <c:v>-5.08365834845831</c:v>
                </c:pt>
                <c:pt idx="306">
                  <c:v>-5.7998892400056796</c:v>
                </c:pt>
                <c:pt idx="307">
                  <c:v>-5.2857028896892304</c:v>
                </c:pt>
                <c:pt idx="308">
                  <c:v>-5.3812964887928398</c:v>
                </c:pt>
                <c:pt idx="309">
                  <c:v>-5.6420904124503704</c:v>
                </c:pt>
                <c:pt idx="310">
                  <c:v>-5.1606121481352201</c:v>
                </c:pt>
                <c:pt idx="311">
                  <c:v>-5.02153475416468</c:v>
                </c:pt>
                <c:pt idx="312">
                  <c:v>-4.8003061857865701</c:v>
                </c:pt>
                <c:pt idx="313">
                  <c:v>-4.8874370438366004</c:v>
                </c:pt>
                <c:pt idx="314">
                  <c:v>-5.5765926062897204</c:v>
                </c:pt>
                <c:pt idx="315">
                  <c:v>-5.1886398757403196</c:v>
                </c:pt>
                <c:pt idx="316">
                  <c:v>-4.8846614824621097</c:v>
                </c:pt>
                <c:pt idx="317">
                  <c:v>-4.7620741884223401</c:v>
                </c:pt>
                <c:pt idx="318">
                  <c:v>-5.1984359747090902</c:v>
                </c:pt>
                <c:pt idx="319">
                  <c:v>-4.95424099652642</c:v>
                </c:pt>
                <c:pt idx="320">
                  <c:v>-5.32124095983706</c:v>
                </c:pt>
                <c:pt idx="321">
                  <c:v>-5.45487607660273</c:v>
                </c:pt>
                <c:pt idx="322">
                  <c:v>-4.6242213068228901</c:v>
                </c:pt>
                <c:pt idx="323">
                  <c:v>-4.9264853827815598</c:v>
                </c:pt>
                <c:pt idx="324">
                  <c:v>-5.3553912492976403</c:v>
                </c:pt>
                <c:pt idx="325">
                  <c:v>-5.4229026980240898</c:v>
                </c:pt>
                <c:pt idx="326">
                  <c:v>-5.39307901894139</c:v>
                </c:pt>
                <c:pt idx="327">
                  <c:v>-5.3743575853566199</c:v>
                </c:pt>
                <c:pt idx="328">
                  <c:v>-5.36758195023656</c:v>
                </c:pt>
                <c:pt idx="329">
                  <c:v>-5.3861673268911998</c:v>
                </c:pt>
                <c:pt idx="330">
                  <c:v>-4.8769062374451702</c:v>
                </c:pt>
                <c:pt idx="331">
                  <c:v>-5.0932911791109303</c:v>
                </c:pt>
                <c:pt idx="332">
                  <c:v>-5.5520207247097204</c:v>
                </c:pt>
                <c:pt idx="333">
                  <c:v>-5.3717725036843103</c:v>
                </c:pt>
                <c:pt idx="334">
                  <c:v>-4.95454032177269</c:v>
                </c:pt>
                <c:pt idx="335">
                  <c:v>-5.0470590342555299</c:v>
                </c:pt>
                <c:pt idx="336">
                  <c:v>-5.51095874319895</c:v>
                </c:pt>
                <c:pt idx="337">
                  <c:v>-5.5202650372192803</c:v>
                </c:pt>
                <c:pt idx="338">
                  <c:v>-5.1808574193373502</c:v>
                </c:pt>
                <c:pt idx="339">
                  <c:v>-5.2458382091635398</c:v>
                </c:pt>
                <c:pt idx="340">
                  <c:v>-5.3444250607298196</c:v>
                </c:pt>
                <c:pt idx="341">
                  <c:v>-5.4870671462695499</c:v>
                </c:pt>
                <c:pt idx="342">
                  <c:v>-5.6131374977204498</c:v>
                </c:pt>
                <c:pt idx="343">
                  <c:v>-5.0966381795919302</c:v>
                </c:pt>
                <c:pt idx="344">
                  <c:v>-5.5914772344450503</c:v>
                </c:pt>
                <c:pt idx="345">
                  <c:v>-5.1572651476542202</c:v>
                </c:pt>
                <c:pt idx="346">
                  <c:v>-5.2546546982354299</c:v>
                </c:pt>
                <c:pt idx="347">
                  <c:v>-5.0090175165934703</c:v>
                </c:pt>
                <c:pt idx="348">
                  <c:v>-5.2715529689565601</c:v>
                </c:pt>
                <c:pt idx="349">
                  <c:v>-5.6451925104571501</c:v>
                </c:pt>
                <c:pt idx="350">
                  <c:v>-5.24091294829313</c:v>
                </c:pt>
                <c:pt idx="351">
                  <c:v>-5.8414954492369402</c:v>
                </c:pt>
                <c:pt idx="352">
                  <c:v>-4.9760373167319401</c:v>
                </c:pt>
                <c:pt idx="353">
                  <c:v>-5.3551191354374001</c:v>
                </c:pt>
                <c:pt idx="354">
                  <c:v>-5.3565613388966904</c:v>
                </c:pt>
                <c:pt idx="355">
                  <c:v>-4.8328237920856898</c:v>
                </c:pt>
                <c:pt idx="356">
                  <c:v>-5.1350334452723096</c:v>
                </c:pt>
                <c:pt idx="357">
                  <c:v>-5.4684817696149102</c:v>
                </c:pt>
                <c:pt idx="358">
                  <c:v>-5.1904358272179296</c:v>
                </c:pt>
                <c:pt idx="359">
                  <c:v>-4.98120748007657</c:v>
                </c:pt>
                <c:pt idx="360">
                  <c:v>-5.6738460999408096</c:v>
                </c:pt>
                <c:pt idx="361">
                  <c:v>-4.9352202376953898</c:v>
                </c:pt>
                <c:pt idx="362">
                  <c:v>-4.7549720166699796</c:v>
                </c:pt>
                <c:pt idx="363">
                  <c:v>-5.29732215152164</c:v>
                </c:pt>
                <c:pt idx="364">
                  <c:v>-4.9424584663778699</c:v>
                </c:pt>
                <c:pt idx="365">
                  <c:v>-5.1931569658203598</c:v>
                </c:pt>
                <c:pt idx="366">
                  <c:v>-4.9281997001011</c:v>
                </c:pt>
                <c:pt idx="367">
                  <c:v>-5.3868476115418096</c:v>
                </c:pt>
                <c:pt idx="368">
                  <c:v>-5.2239058320279002</c:v>
                </c:pt>
                <c:pt idx="369">
                  <c:v>-5.2547635437795304</c:v>
                </c:pt>
                <c:pt idx="370">
                  <c:v>-5.0558755233274297</c:v>
                </c:pt>
                <c:pt idx="371">
                  <c:v>-5.3391732632271198</c:v>
                </c:pt>
                <c:pt idx="372">
                  <c:v>-4.3761895232107797</c:v>
                </c:pt>
                <c:pt idx="373">
                  <c:v>-5.3116897633425104</c:v>
                </c:pt>
                <c:pt idx="374">
                  <c:v>-5.2895396951186697</c:v>
                </c:pt>
                <c:pt idx="375">
                  <c:v>-5.3911470105336603</c:v>
                </c:pt>
                <c:pt idx="376">
                  <c:v>-4.8684979191636399</c:v>
                </c:pt>
                <c:pt idx="377">
                  <c:v>-5.04643317237697</c:v>
                </c:pt>
                <c:pt idx="378">
                  <c:v>-5.4116099728239799</c:v>
                </c:pt>
                <c:pt idx="379">
                  <c:v>-5.1752518738163298</c:v>
                </c:pt>
                <c:pt idx="380">
                  <c:v>-5.1114411735891903</c:v>
                </c:pt>
                <c:pt idx="381">
                  <c:v>-5.1343803720077297</c:v>
                </c:pt>
                <c:pt idx="382">
                  <c:v>-4.6380174795372504</c:v>
                </c:pt>
                <c:pt idx="383">
                  <c:v>-4.9800101790914901</c:v>
                </c:pt>
                <c:pt idx="384">
                  <c:v>-5.0941619434637104</c:v>
                </c:pt>
                <c:pt idx="385">
                  <c:v>-5.7140101057127799</c:v>
                </c:pt>
                <c:pt idx="386">
                  <c:v>-5.1403940883191099</c:v>
                </c:pt>
                <c:pt idx="387">
                  <c:v>-5.13699266506607</c:v>
                </c:pt>
                <c:pt idx="388">
                  <c:v>-4.8768246032870897</c:v>
                </c:pt>
                <c:pt idx="389">
                  <c:v>-4.9157096739159103</c:v>
                </c:pt>
                <c:pt idx="390">
                  <c:v>-5.1444213734507196</c:v>
                </c:pt>
                <c:pt idx="391">
                  <c:v>-5.2992813713153897</c:v>
                </c:pt>
                <c:pt idx="392">
                  <c:v>-5.1110057914127998</c:v>
                </c:pt>
                <c:pt idx="393">
                  <c:v>-5.3380031736280698</c:v>
                </c:pt>
                <c:pt idx="394">
                  <c:v>-5.2301916621995304</c:v>
                </c:pt>
                <c:pt idx="395">
                  <c:v>-5.4248619178178501</c:v>
                </c:pt>
                <c:pt idx="396">
                  <c:v>-4.7734485477805197</c:v>
                </c:pt>
                <c:pt idx="397">
                  <c:v>-5.0086093458030998</c:v>
                </c:pt>
                <c:pt idx="398">
                  <c:v>-4.8803076606982101</c:v>
                </c:pt>
                <c:pt idx="399">
                  <c:v>-5.5803477775610801</c:v>
                </c:pt>
                <c:pt idx="400">
                  <c:v>-5.42886199156343</c:v>
                </c:pt>
                <c:pt idx="401">
                  <c:v>-5.1086384008286796</c:v>
                </c:pt>
                <c:pt idx="402">
                  <c:v>-5.2695665377767797</c:v>
                </c:pt>
                <c:pt idx="403">
                  <c:v>-5.3653234051965297</c:v>
                </c:pt>
                <c:pt idx="404">
                  <c:v>-5.0574809951028703</c:v>
                </c:pt>
                <c:pt idx="405">
                  <c:v>-5.5778987528188901</c:v>
                </c:pt>
                <c:pt idx="406">
                  <c:v>-5.1535371877688796</c:v>
                </c:pt>
                <c:pt idx="407">
                  <c:v>-5.0581340683674503</c:v>
                </c:pt>
                <c:pt idx="408">
                  <c:v>-4.9063761685095599</c:v>
                </c:pt>
                <c:pt idx="409">
                  <c:v>-5.2680427001594197</c:v>
                </c:pt>
                <c:pt idx="410">
                  <c:v>-5.9267759330373</c:v>
                </c:pt>
                <c:pt idx="411">
                  <c:v>-5.6104707818900597</c:v>
                </c:pt>
                <c:pt idx="412">
                  <c:v>-5.0648552807154701</c:v>
                </c:pt>
                <c:pt idx="413">
                  <c:v>-5.4772710473007802</c:v>
                </c:pt>
                <c:pt idx="414">
                  <c:v>-5.5005367823516096</c:v>
                </c:pt>
                <c:pt idx="415">
                  <c:v>-4.9837925617488796</c:v>
                </c:pt>
                <c:pt idx="416">
                  <c:v>-4.9864864889652898</c:v>
                </c:pt>
                <c:pt idx="417">
                  <c:v>-5.1756600446066896</c:v>
                </c:pt>
                <c:pt idx="418">
                  <c:v>-4.9732889667434703</c:v>
                </c:pt>
                <c:pt idx="419">
                  <c:v>-4.9227302115102001</c:v>
                </c:pt>
                <c:pt idx="420">
                  <c:v>-5.3833101313586402</c:v>
                </c:pt>
                <c:pt idx="421">
                  <c:v>-5.5455988376079697</c:v>
                </c:pt>
                <c:pt idx="422">
                  <c:v>-4.8489329326121204</c:v>
                </c:pt>
                <c:pt idx="423">
                  <c:v>-5.3276628469388099</c:v>
                </c:pt>
                <c:pt idx="424">
                  <c:v>-4.5447912710177603</c:v>
                </c:pt>
                <c:pt idx="425">
                  <c:v>-5.1156589384229596</c:v>
                </c:pt>
                <c:pt idx="426">
                  <c:v>-5.4284266093870404</c:v>
                </c:pt>
                <c:pt idx="427">
                  <c:v>-5.1269788750091001</c:v>
                </c:pt>
                <c:pt idx="428">
                  <c:v>-5.54159876386238</c:v>
                </c:pt>
                <c:pt idx="429">
                  <c:v>-5.0307594140269396</c:v>
                </c:pt>
                <c:pt idx="430">
                  <c:v>-5.3266016028838603</c:v>
                </c:pt>
                <c:pt idx="431">
                  <c:v>-4.6104795568805903</c:v>
                </c:pt>
                <c:pt idx="432">
                  <c:v>-5.1531562283645398</c:v>
                </c:pt>
                <c:pt idx="433">
                  <c:v>-5.3923987342907802</c:v>
                </c:pt>
                <c:pt idx="434">
                  <c:v>-4.9365808069966004</c:v>
                </c:pt>
                <c:pt idx="435">
                  <c:v>-5.1494826912512499</c:v>
                </c:pt>
                <c:pt idx="436">
                  <c:v>-5.4572162558008204</c:v>
                </c:pt>
                <c:pt idx="437">
                  <c:v>-4.7276789964875396</c:v>
                </c:pt>
                <c:pt idx="438">
                  <c:v>-5.8554821016534602</c:v>
                </c:pt>
                <c:pt idx="439">
                  <c:v>-5.2101096593135399</c:v>
                </c:pt>
                <c:pt idx="440">
                  <c:v>-5.0911959023870601</c:v>
                </c:pt>
                <c:pt idx="441">
                  <c:v>-5.2039326746860102</c:v>
                </c:pt>
                <c:pt idx="442">
                  <c:v>-4.6891204624910099</c:v>
                </c:pt>
                <c:pt idx="443">
                  <c:v>-5.0280110640384796</c:v>
                </c:pt>
                <c:pt idx="444">
                  <c:v>-5.5069314580673403</c:v>
                </c:pt>
                <c:pt idx="445">
                  <c:v>-5.1430608041495001</c:v>
                </c:pt>
                <c:pt idx="446">
                  <c:v>-4.8911922151079601</c:v>
                </c:pt>
                <c:pt idx="447">
                  <c:v>-4.8008232021210304</c:v>
                </c:pt>
                <c:pt idx="448">
                  <c:v>-6.1047928204087096</c:v>
                </c:pt>
                <c:pt idx="449">
                  <c:v>-5.2560969016947201</c:v>
                </c:pt>
                <c:pt idx="450">
                  <c:v>-5.0532904416551103</c:v>
                </c:pt>
                <c:pt idx="451">
                  <c:v>-5.1556052531067396</c:v>
                </c:pt>
                <c:pt idx="452">
                  <c:v>-5.2731584407319998</c:v>
                </c:pt>
                <c:pt idx="453">
                  <c:v>-5.1532106511365896</c:v>
                </c:pt>
                <c:pt idx="454">
                  <c:v>-5.22640927954214</c:v>
                </c:pt>
                <c:pt idx="455">
                  <c:v>-5.2104089845598098</c:v>
                </c:pt>
                <c:pt idx="456">
                  <c:v>-6.0577443339725798</c:v>
                </c:pt>
                <c:pt idx="457">
                  <c:v>-5.4831487066820399</c:v>
                </c:pt>
                <c:pt idx="458">
                  <c:v>-5.0287185600751103</c:v>
                </c:pt>
                <c:pt idx="459">
                  <c:v>-4.8707292528176298</c:v>
                </c:pt>
                <c:pt idx="460">
                  <c:v>-4.9086075021635498</c:v>
                </c:pt>
                <c:pt idx="461">
                  <c:v>-4.50547081821255</c:v>
                </c:pt>
                <c:pt idx="462">
                  <c:v>-5.2498927056811704</c:v>
                </c:pt>
                <c:pt idx="463">
                  <c:v>-5.7977939632817996</c:v>
                </c:pt>
                <c:pt idx="464">
                  <c:v>-4.91274363283926</c:v>
                </c:pt>
                <c:pt idx="465">
                  <c:v>-5.1329925913204901</c:v>
                </c:pt>
                <c:pt idx="466">
                  <c:v>-4.90607684326329</c:v>
                </c:pt>
                <c:pt idx="467">
                  <c:v>-5.1416730234622596</c:v>
                </c:pt>
                <c:pt idx="468">
                  <c:v>-5.0957946266251799</c:v>
                </c:pt>
                <c:pt idx="469">
                  <c:v>-5.1193324755362504</c:v>
                </c:pt>
                <c:pt idx="470">
                  <c:v>-5.2317699225889402</c:v>
                </c:pt>
                <c:pt idx="471">
                  <c:v>-5.2904648822434996</c:v>
                </c:pt>
                <c:pt idx="472">
                  <c:v>-5.4432296033843004</c:v>
                </c:pt>
                <c:pt idx="473">
                  <c:v>-5.1341082581474797</c:v>
                </c:pt>
                <c:pt idx="474">
                  <c:v>-5.2416204443297598</c:v>
                </c:pt>
                <c:pt idx="475">
                  <c:v>-5.3495680126884197</c:v>
                </c:pt>
                <c:pt idx="476">
                  <c:v>-4.6835965511280602</c:v>
                </c:pt>
                <c:pt idx="477">
                  <c:v>-5.0387595615181002</c:v>
                </c:pt>
                <c:pt idx="478">
                  <c:v>-5.0532632302690903</c:v>
                </c:pt>
                <c:pt idx="479">
                  <c:v>-4.9473837272482797</c:v>
                </c:pt>
                <c:pt idx="480">
                  <c:v>-5.54154434109034</c:v>
                </c:pt>
                <c:pt idx="481">
                  <c:v>-5.79520888160949</c:v>
                </c:pt>
                <c:pt idx="482">
                  <c:v>-5.1067608151929997</c:v>
                </c:pt>
                <c:pt idx="483">
                  <c:v>-5.6950437696537897</c:v>
                </c:pt>
                <c:pt idx="484">
                  <c:v>-4.9331793837435596</c:v>
                </c:pt>
                <c:pt idx="485">
                  <c:v>-5.2638521467116703</c:v>
                </c:pt>
                <c:pt idx="486">
                  <c:v>-5.1037403513442898</c:v>
                </c:pt>
                <c:pt idx="487">
                  <c:v>-5.5884295592103204</c:v>
                </c:pt>
                <c:pt idx="488">
                  <c:v>-5.3138938856104803</c:v>
                </c:pt>
                <c:pt idx="489">
                  <c:v>-5.2580561214884796</c:v>
                </c:pt>
                <c:pt idx="490">
                  <c:v>-4.8583208607905197</c:v>
                </c:pt>
                <c:pt idx="491">
                  <c:v>-5.2093477405048603</c:v>
                </c:pt>
                <c:pt idx="492">
                  <c:v>-5.6363488099992303</c:v>
                </c:pt>
                <c:pt idx="493">
                  <c:v>-4.8869472388881601</c:v>
                </c:pt>
                <c:pt idx="494">
                  <c:v>-5.3545476963308802</c:v>
                </c:pt>
                <c:pt idx="495">
                  <c:v>-5.3755004635696499</c:v>
                </c:pt>
                <c:pt idx="496">
                  <c:v>-5.3883986605452003</c:v>
                </c:pt>
                <c:pt idx="497">
                  <c:v>-5.2331304918901598</c:v>
                </c:pt>
                <c:pt idx="498">
                  <c:v>-4.9459959465610304</c:v>
                </c:pt>
                <c:pt idx="499">
                  <c:v>-4.6530381646226999</c:v>
                </c:pt>
                <c:pt idx="500">
                  <c:v>-4.9292881555420696</c:v>
                </c:pt>
                <c:pt idx="501">
                  <c:v>-5.5263603876887402</c:v>
                </c:pt>
                <c:pt idx="502">
                  <c:v>-5.4110385337174698</c:v>
                </c:pt>
                <c:pt idx="503">
                  <c:v>-5.4859242680565297</c:v>
                </c:pt>
                <c:pt idx="504">
                  <c:v>-4.60511891383379</c:v>
                </c:pt>
                <c:pt idx="505">
                  <c:v>-4.9804727726539104</c:v>
                </c:pt>
                <c:pt idx="506">
                  <c:v>-5.3416767107413596</c:v>
                </c:pt>
                <c:pt idx="507">
                  <c:v>-5.10608053054239</c:v>
                </c:pt>
                <c:pt idx="508">
                  <c:v>-5.0589776213342104</c:v>
                </c:pt>
                <c:pt idx="509">
                  <c:v>-4.6721677689978298</c:v>
                </c:pt>
                <c:pt idx="510">
                  <c:v>-4.7728226859019598</c:v>
                </c:pt>
                <c:pt idx="511">
                  <c:v>-5.4069024030417703</c:v>
                </c:pt>
                <c:pt idx="512">
                  <c:v>-5.4686994607030996</c:v>
                </c:pt>
                <c:pt idx="513">
                  <c:v>-5.1977556900584796</c:v>
                </c:pt>
                <c:pt idx="514">
                  <c:v>-5.1252101349175199</c:v>
                </c:pt>
                <c:pt idx="515">
                  <c:v>-5.0198476482311696</c:v>
                </c:pt>
                <c:pt idx="516">
                  <c:v>-5.2045041137925203</c:v>
                </c:pt>
                <c:pt idx="517">
                  <c:v>-5.0347050650004697</c:v>
                </c:pt>
                <c:pt idx="518">
                  <c:v>-5.33460175037502</c:v>
                </c:pt>
                <c:pt idx="519">
                  <c:v>-5.4202631935797303</c:v>
                </c:pt>
                <c:pt idx="520">
                  <c:v>-5.0344873739122802</c:v>
                </c:pt>
                <c:pt idx="521">
                  <c:v>-5.2434980299654397</c:v>
                </c:pt>
                <c:pt idx="522">
                  <c:v>-5.7592626406712997</c:v>
                </c:pt>
                <c:pt idx="523">
                  <c:v>-5.3835550338328604</c:v>
                </c:pt>
                <c:pt idx="524">
                  <c:v>-5.3780039110838898</c:v>
                </c:pt>
                <c:pt idx="525">
                  <c:v>-5.0024867839476199</c:v>
                </c:pt>
                <c:pt idx="526">
                  <c:v>-5.3151456093676002</c:v>
                </c:pt>
                <c:pt idx="527">
                  <c:v>-5.1778641668746701</c:v>
                </c:pt>
                <c:pt idx="528">
                  <c:v>-5.2937302485664199</c:v>
                </c:pt>
                <c:pt idx="529">
                  <c:v>-5.5594222217083402</c:v>
                </c:pt>
                <c:pt idx="530">
                  <c:v>-5.0380792768674896</c:v>
                </c:pt>
                <c:pt idx="531">
                  <c:v>-4.9094238437442801</c:v>
                </c:pt>
                <c:pt idx="532">
                  <c:v>-4.7712444255125499</c:v>
                </c:pt>
                <c:pt idx="533">
                  <c:v>-5.2852130847407999</c:v>
                </c:pt>
                <c:pt idx="534">
                  <c:v>-4.9172607229193002</c:v>
                </c:pt>
                <c:pt idx="535">
                  <c:v>-5.1147337512981403</c:v>
                </c:pt>
                <c:pt idx="536">
                  <c:v>-5.1385709254554799</c:v>
                </c:pt>
                <c:pt idx="537">
                  <c:v>-5.3956096778416498</c:v>
                </c:pt>
                <c:pt idx="538">
                  <c:v>-5.5132172882389696</c:v>
                </c:pt>
                <c:pt idx="539">
                  <c:v>-5.2159873186948102</c:v>
                </c:pt>
                <c:pt idx="540">
                  <c:v>-6.2720884216865196</c:v>
                </c:pt>
                <c:pt idx="541">
                  <c:v>-5.3959362144739504</c:v>
                </c:pt>
                <c:pt idx="542">
                  <c:v>-5.5871234126811498</c:v>
                </c:pt>
                <c:pt idx="543">
                  <c:v>-4.9712209014056201</c:v>
                </c:pt>
                <c:pt idx="544">
                  <c:v>-5.1425165764290197</c:v>
                </c:pt>
                <c:pt idx="545">
                  <c:v>-5.19734751926811</c:v>
                </c:pt>
                <c:pt idx="546">
                  <c:v>-5.0104325086667396</c:v>
                </c:pt>
                <c:pt idx="547">
                  <c:v>-4.9496422722883002</c:v>
                </c:pt>
                <c:pt idx="548">
                  <c:v>-5.68677150830238</c:v>
                </c:pt>
                <c:pt idx="549">
                  <c:v>-4.9959832626878002</c:v>
                </c:pt>
                <c:pt idx="550">
                  <c:v>-5.1204753537492804</c:v>
                </c:pt>
                <c:pt idx="551">
                  <c:v>-5.2435796641235104</c:v>
                </c:pt>
                <c:pt idx="552">
                  <c:v>-5.0781888598674101</c:v>
                </c:pt>
                <c:pt idx="553">
                  <c:v>-4.95002323169264</c:v>
                </c:pt>
                <c:pt idx="554">
                  <c:v>-5.2242323686601901</c:v>
                </c:pt>
                <c:pt idx="555">
                  <c:v>-5.2978391678561003</c:v>
                </c:pt>
                <c:pt idx="556">
                  <c:v>-5.3882898150010998</c:v>
                </c:pt>
                <c:pt idx="557">
                  <c:v>-5.0315485442216401</c:v>
                </c:pt>
                <c:pt idx="558">
                  <c:v>-5.3856775219427604</c:v>
                </c:pt>
                <c:pt idx="559">
                  <c:v>-5.7184727730207703</c:v>
                </c:pt>
                <c:pt idx="560">
                  <c:v>-5.1132643364528203</c:v>
                </c:pt>
                <c:pt idx="561">
                  <c:v>-4.7514889592588601</c:v>
                </c:pt>
                <c:pt idx="562">
                  <c:v>-5.11489701961428</c:v>
                </c:pt>
                <c:pt idx="563">
                  <c:v>-4.6962770570154202</c:v>
                </c:pt>
                <c:pt idx="564">
                  <c:v>-5.3419216132155798</c:v>
                </c:pt>
                <c:pt idx="565">
                  <c:v>-4.9419686614294296</c:v>
                </c:pt>
                <c:pt idx="566">
                  <c:v>-4.8788654572389198</c:v>
                </c:pt>
                <c:pt idx="567">
                  <c:v>-4.9391931000549398</c:v>
                </c:pt>
                <c:pt idx="568">
                  <c:v>-5.2720971966770502</c:v>
                </c:pt>
                <c:pt idx="569">
                  <c:v>-5.1386525596135497</c:v>
                </c:pt>
                <c:pt idx="570">
                  <c:v>-5.2293753206188001</c:v>
                </c:pt>
                <c:pt idx="571">
                  <c:v>-5.9066122959932503</c:v>
                </c:pt>
                <c:pt idx="572">
                  <c:v>-4.9978064255514303</c:v>
                </c:pt>
                <c:pt idx="573">
                  <c:v>-5.4383859766719604</c:v>
                </c:pt>
                <c:pt idx="574">
                  <c:v>-4.8562255840666504</c:v>
                </c:pt>
                <c:pt idx="575">
                  <c:v>-4.9270568218880797</c:v>
                </c:pt>
                <c:pt idx="576">
                  <c:v>-5.48853656111487</c:v>
                </c:pt>
                <c:pt idx="577">
                  <c:v>-5.3218123989435702</c:v>
                </c:pt>
                <c:pt idx="578">
                  <c:v>-4.7440058281021598</c:v>
                </c:pt>
                <c:pt idx="579">
                  <c:v>-4.8211228960952104</c:v>
                </c:pt>
                <c:pt idx="580">
                  <c:v>-5.0851005519176002</c:v>
                </c:pt>
                <c:pt idx="581">
                  <c:v>-5.13097894875468</c:v>
                </c:pt>
                <c:pt idx="582">
                  <c:v>-5.2347087522795697</c:v>
                </c:pt>
                <c:pt idx="583">
                  <c:v>-5.5502247732321104</c:v>
                </c:pt>
                <c:pt idx="584">
                  <c:v>-5.2684236595637604</c:v>
                </c:pt>
                <c:pt idx="585">
                  <c:v>-4.8847975393922303</c:v>
                </c:pt>
                <c:pt idx="586">
                  <c:v>-5.3701126091368199</c:v>
                </c:pt>
                <c:pt idx="587">
                  <c:v>-5.5056253115381697</c:v>
                </c:pt>
                <c:pt idx="588">
                  <c:v>-4.9520912970304902</c:v>
                </c:pt>
                <c:pt idx="589">
                  <c:v>-5.0615082802344702</c:v>
                </c:pt>
                <c:pt idx="590">
                  <c:v>-4.5797306906730499</c:v>
                </c:pt>
                <c:pt idx="591">
                  <c:v>-5.3441529468695803</c:v>
                </c:pt>
                <c:pt idx="592">
                  <c:v>-4.9763366419782002</c:v>
                </c:pt>
                <c:pt idx="593">
                  <c:v>-5.5681842880081902</c:v>
                </c:pt>
                <c:pt idx="594">
                  <c:v>-5.5326190064743397</c:v>
                </c:pt>
                <c:pt idx="595">
                  <c:v>-5.4750669250328103</c:v>
                </c:pt>
                <c:pt idx="596">
                  <c:v>-5.3060025836634104</c:v>
                </c:pt>
                <c:pt idx="597">
                  <c:v>-5.4508215800850897</c:v>
                </c:pt>
                <c:pt idx="598">
                  <c:v>-5.2787095634809704</c:v>
                </c:pt>
                <c:pt idx="599">
                  <c:v>-4.5192125681548596</c:v>
                </c:pt>
                <c:pt idx="600">
                  <c:v>-5.13636680318751</c:v>
                </c:pt>
                <c:pt idx="601">
                  <c:v>-5.38186792789935</c:v>
                </c:pt>
                <c:pt idx="602">
                  <c:v>-4.9850714968920302</c:v>
                </c:pt>
                <c:pt idx="603">
                  <c:v>-5.2806687832747299</c:v>
                </c:pt>
                <c:pt idx="604">
                  <c:v>-4.8957637279600501</c:v>
                </c:pt>
                <c:pt idx="605">
                  <c:v>-5.2895669065046897</c:v>
                </c:pt>
                <c:pt idx="606">
                  <c:v>-5.4036370367188402</c:v>
                </c:pt>
                <c:pt idx="607">
                  <c:v>-5.1190603616760102</c:v>
                </c:pt>
                <c:pt idx="608">
                  <c:v>-5.1803404030028801</c:v>
                </c:pt>
                <c:pt idx="609">
                  <c:v>-4.7139916693172799</c:v>
                </c:pt>
                <c:pt idx="610">
                  <c:v>-5.3857047333287804</c:v>
                </c:pt>
                <c:pt idx="611">
                  <c:v>-5.0826787385614303</c:v>
                </c:pt>
                <c:pt idx="612">
                  <c:v>-5.4481548642547102</c:v>
                </c:pt>
                <c:pt idx="613">
                  <c:v>-5.2323413616954504</c:v>
                </c:pt>
                <c:pt idx="614">
                  <c:v>-5.3995553288151896</c:v>
                </c:pt>
                <c:pt idx="615">
                  <c:v>-5.3066828683140201</c:v>
                </c:pt>
                <c:pt idx="616">
                  <c:v>-5.2544914299192902</c:v>
                </c:pt>
                <c:pt idx="617">
                  <c:v>-5.1348157541841202</c:v>
                </c:pt>
                <c:pt idx="618">
                  <c:v>-4.5740979337660104</c:v>
                </c:pt>
                <c:pt idx="619">
                  <c:v>-4.9327984243392198</c:v>
                </c:pt>
                <c:pt idx="620">
                  <c:v>-5.2606956259328399</c:v>
                </c:pt>
                <c:pt idx="621">
                  <c:v>-5.1943270554194099</c:v>
                </c:pt>
                <c:pt idx="622">
                  <c:v>-5.5901710879158797</c:v>
                </c:pt>
                <c:pt idx="623">
                  <c:v>-5.06607979308657</c:v>
                </c:pt>
                <c:pt idx="624">
                  <c:v>-5.4295694876000598</c:v>
                </c:pt>
                <c:pt idx="625">
                  <c:v>-5.0561204258016499</c:v>
                </c:pt>
                <c:pt idx="626">
                  <c:v>-4.7773941987540596</c:v>
                </c:pt>
                <c:pt idx="627">
                  <c:v>-4.9329072698833096</c:v>
                </c:pt>
                <c:pt idx="628">
                  <c:v>-5.1302442413320204</c:v>
                </c:pt>
                <c:pt idx="629">
                  <c:v>-5.0431405946680297</c:v>
                </c:pt>
                <c:pt idx="630">
                  <c:v>-5.4335695613456503</c:v>
                </c:pt>
                <c:pt idx="631">
                  <c:v>-5.5565650261757904</c:v>
                </c:pt>
                <c:pt idx="632">
                  <c:v>-5.2655120412591501</c:v>
                </c:pt>
                <c:pt idx="633">
                  <c:v>-5.3693506903281403</c:v>
                </c:pt>
                <c:pt idx="634">
                  <c:v>-4.81211592732115</c:v>
                </c:pt>
                <c:pt idx="635">
                  <c:v>-5.1822724114106196</c:v>
                </c:pt>
                <c:pt idx="636">
                  <c:v>-5.4136508267758101</c:v>
                </c:pt>
                <c:pt idx="637">
                  <c:v>-5.9342046414219496</c:v>
                </c:pt>
                <c:pt idx="638">
                  <c:v>-5.5356938930951003</c:v>
                </c:pt>
                <c:pt idx="639">
                  <c:v>-5.4173243638891</c:v>
                </c:pt>
                <c:pt idx="640">
                  <c:v>-5.5866336077327103</c:v>
                </c:pt>
                <c:pt idx="641">
                  <c:v>-5.1398226492125998</c:v>
                </c:pt>
                <c:pt idx="642">
                  <c:v>-5.3764528620804999</c:v>
                </c:pt>
                <c:pt idx="643">
                  <c:v>-5.4365628138083304</c:v>
                </c:pt>
                <c:pt idx="644">
                  <c:v>-5.2556887309043603</c:v>
                </c:pt>
                <c:pt idx="645">
                  <c:v>-5.0898625444718597</c:v>
                </c:pt>
                <c:pt idx="646">
                  <c:v>-5.1045294815390001</c:v>
                </c:pt>
                <c:pt idx="647">
                  <c:v>-4.6508612537407501</c:v>
                </c:pt>
                <c:pt idx="648">
                  <c:v>-5.3508197364455503</c:v>
                </c:pt>
                <c:pt idx="649">
                  <c:v>-5.0032487027563004</c:v>
                </c:pt>
                <c:pt idx="650">
                  <c:v>-5.1114411735891903</c:v>
                </c:pt>
                <c:pt idx="651">
                  <c:v>-5.6426346401708596</c:v>
                </c:pt>
                <c:pt idx="652">
                  <c:v>-5.4226305841638496</c:v>
                </c:pt>
                <c:pt idx="653">
                  <c:v>-5.6588526262413801</c:v>
                </c:pt>
                <c:pt idx="654">
                  <c:v>-5.2606956259328399</c:v>
                </c:pt>
                <c:pt idx="655">
                  <c:v>-5.2356067280183796</c:v>
                </c:pt>
                <c:pt idx="656">
                  <c:v>-5.2826280030684796</c:v>
                </c:pt>
                <c:pt idx="657">
                  <c:v>-4.7263728499583699</c:v>
                </c:pt>
                <c:pt idx="658">
                  <c:v>-5.1862724851562003</c:v>
                </c:pt>
                <c:pt idx="659">
                  <c:v>-5.4655701513102999</c:v>
                </c:pt>
                <c:pt idx="660">
                  <c:v>-5.26333513037721</c:v>
                </c:pt>
                <c:pt idx="661">
                  <c:v>-5.2725325788534398</c:v>
                </c:pt>
                <c:pt idx="662">
                  <c:v>-4.9690712019097001</c:v>
                </c:pt>
                <c:pt idx="663">
                  <c:v>-5.6025794799429898</c:v>
                </c:pt>
                <c:pt idx="664">
                  <c:v>-5.3810787977046397</c:v>
                </c:pt>
                <c:pt idx="665">
                  <c:v>-4.7772581418239302</c:v>
                </c:pt>
                <c:pt idx="666">
                  <c:v>-5.6419543555202498</c:v>
                </c:pt>
                <c:pt idx="667">
                  <c:v>-5.0024595725615999</c:v>
                </c:pt>
                <c:pt idx="668">
                  <c:v>-5.42614085296099</c:v>
                </c:pt>
                <c:pt idx="669">
                  <c:v>-4.6825897298451604</c:v>
                </c:pt>
                <c:pt idx="670">
                  <c:v>-4.9803367157237899</c:v>
                </c:pt>
                <c:pt idx="671">
                  <c:v>-5.3476904270527399</c:v>
                </c:pt>
                <c:pt idx="672">
                  <c:v>-5.2217289211459503</c:v>
                </c:pt>
                <c:pt idx="673">
                  <c:v>-5.2873627842367199</c:v>
                </c:pt>
                <c:pt idx="674">
                  <c:v>-5.3673642591483599</c:v>
                </c:pt>
                <c:pt idx="675">
                  <c:v>-5.21212330187935</c:v>
                </c:pt>
                <c:pt idx="676">
                  <c:v>-5.7905013118272697</c:v>
                </c:pt>
                <c:pt idx="677">
                  <c:v>-5.1045022701529703</c:v>
                </c:pt>
                <c:pt idx="678">
                  <c:v>-5.2446681195644897</c:v>
                </c:pt>
                <c:pt idx="679">
                  <c:v>-5.58366756665606</c:v>
                </c:pt>
                <c:pt idx="680">
                  <c:v>-5.4983870828556896</c:v>
                </c:pt>
                <c:pt idx="681">
                  <c:v>-4.7078418960757702</c:v>
                </c:pt>
                <c:pt idx="682">
                  <c:v>-4.8974508338935596</c:v>
                </c:pt>
                <c:pt idx="683">
                  <c:v>-4.9092605754281404</c:v>
                </c:pt>
                <c:pt idx="684">
                  <c:v>-4.6454189765358702</c:v>
                </c:pt>
                <c:pt idx="685">
                  <c:v>-5.2945465901471502</c:v>
                </c:pt>
                <c:pt idx="686">
                  <c:v>-4.9434380762747399</c:v>
                </c:pt>
                <c:pt idx="687">
                  <c:v>-5.1128561656624498</c:v>
                </c:pt>
                <c:pt idx="688">
                  <c:v>-5.8597270778732602</c:v>
                </c:pt>
                <c:pt idx="689">
                  <c:v>-5.5286461441147896</c:v>
                </c:pt>
                <c:pt idx="690">
                  <c:v>-4.9731256984273298</c:v>
                </c:pt>
                <c:pt idx="691">
                  <c:v>-5.1490200976888403</c:v>
                </c:pt>
                <c:pt idx="692">
                  <c:v>-5.2669542447184501</c:v>
                </c:pt>
                <c:pt idx="693">
                  <c:v>-4.8038980887417901</c:v>
                </c:pt>
                <c:pt idx="694">
                  <c:v>-5.4469847746556601</c:v>
                </c:pt>
                <c:pt idx="695">
                  <c:v>-5.5756674191648896</c:v>
                </c:pt>
                <c:pt idx="696">
                  <c:v>-5.1146249057540398</c:v>
                </c:pt>
                <c:pt idx="697">
                  <c:v>-5.4507399459270198</c:v>
                </c:pt>
                <c:pt idx="698">
                  <c:v>-4.9322541966187297</c:v>
                </c:pt>
                <c:pt idx="699">
                  <c:v>-5.51036009270641</c:v>
                </c:pt>
                <c:pt idx="700">
                  <c:v>-5.2480967542035604</c:v>
                </c:pt>
                <c:pt idx="701">
                  <c:v>-5.6947988671795704</c:v>
                </c:pt>
                <c:pt idx="702">
                  <c:v>-4.8330414831738899</c:v>
                </c:pt>
                <c:pt idx="703">
                  <c:v>-5.2217289211459503</c:v>
                </c:pt>
                <c:pt idx="704">
                  <c:v>-5.6526212188417997</c:v>
                </c:pt>
                <c:pt idx="705">
                  <c:v>-5.49944832691064</c:v>
                </c:pt>
                <c:pt idx="706">
                  <c:v>-5.0976994236468798</c:v>
                </c:pt>
                <c:pt idx="707">
                  <c:v>-5.1977556900584796</c:v>
                </c:pt>
                <c:pt idx="708">
                  <c:v>-5.1533739194527399</c:v>
                </c:pt>
                <c:pt idx="709">
                  <c:v>-5.1539725699452701</c:v>
                </c:pt>
                <c:pt idx="710">
                  <c:v>-4.6232961196980602</c:v>
                </c:pt>
                <c:pt idx="711">
                  <c:v>-5.1525847892580297</c:v>
                </c:pt>
                <c:pt idx="712">
                  <c:v>-5.51278190606258</c:v>
                </c:pt>
                <c:pt idx="713">
                  <c:v>-5.2605323576166896</c:v>
                </c:pt>
                <c:pt idx="714">
                  <c:v>-5.38124206602079</c:v>
                </c:pt>
                <c:pt idx="715">
                  <c:v>-5.8725980634627897</c:v>
                </c:pt>
                <c:pt idx="716">
                  <c:v>-5.5538710989593696</c:v>
                </c:pt>
                <c:pt idx="717">
                  <c:v>-5.0837127712303598</c:v>
                </c:pt>
                <c:pt idx="718">
                  <c:v>-5.0430045377379003</c:v>
                </c:pt>
                <c:pt idx="719">
                  <c:v>-5.5113397026032898</c:v>
                </c:pt>
                <c:pt idx="720">
                  <c:v>-5.1881500707918802</c:v>
                </c:pt>
                <c:pt idx="721">
                  <c:v>-5.3186558781647397</c:v>
                </c:pt>
                <c:pt idx="722">
                  <c:v>-5.3878272214386902</c:v>
                </c:pt>
                <c:pt idx="723">
                  <c:v>-4.8231365386610197</c:v>
                </c:pt>
                <c:pt idx="724">
                  <c:v>-5.1561766922132497</c:v>
                </c:pt>
                <c:pt idx="725">
                  <c:v>-5.5955589423487098</c:v>
                </c:pt>
                <c:pt idx="726">
                  <c:v>-4.9201451298378904</c:v>
                </c:pt>
                <c:pt idx="727">
                  <c:v>-4.8473002494506501</c:v>
                </c:pt>
                <c:pt idx="728">
                  <c:v>-4.8342932069310098</c:v>
                </c:pt>
                <c:pt idx="729">
                  <c:v>-4.5738258199057604</c:v>
                </c:pt>
                <c:pt idx="730">
                  <c:v>-5.0128815334089296</c:v>
                </c:pt>
                <c:pt idx="731">
                  <c:v>-5.2278514830014302</c:v>
                </c:pt>
                <c:pt idx="732">
                  <c:v>-5.41245352579074</c:v>
                </c:pt>
                <c:pt idx="733">
                  <c:v>-5.4402635623076403</c:v>
                </c:pt>
                <c:pt idx="734">
                  <c:v>-4.7362777944712402</c:v>
                </c:pt>
                <c:pt idx="735">
                  <c:v>-5.1140806780335497</c:v>
                </c:pt>
                <c:pt idx="736">
                  <c:v>-5.1647482788109196</c:v>
                </c:pt>
                <c:pt idx="737">
                  <c:v>-4.9151110234233801</c:v>
                </c:pt>
                <c:pt idx="738">
                  <c:v>-5.3983308164440897</c:v>
                </c:pt>
                <c:pt idx="739">
                  <c:v>-5.1646122218807999</c:v>
                </c:pt>
                <c:pt idx="740">
                  <c:v>-4.7045221069808001</c:v>
                </c:pt>
                <c:pt idx="741">
                  <c:v>-5.1941093643312097</c:v>
                </c:pt>
                <c:pt idx="742">
                  <c:v>-5.15244873232791</c:v>
                </c:pt>
                <c:pt idx="743">
                  <c:v>-4.8065375931861496</c:v>
                </c:pt>
                <c:pt idx="744">
                  <c:v>-5.43065794304104</c:v>
                </c:pt>
                <c:pt idx="745">
                  <c:v>-4.8709197325198099</c:v>
                </c:pt>
                <c:pt idx="746">
                  <c:v>-5.1354688274487001</c:v>
                </c:pt>
                <c:pt idx="747">
                  <c:v>-5.5559391642972296</c:v>
                </c:pt>
                <c:pt idx="748">
                  <c:v>-4.9114374863100903</c:v>
                </c:pt>
                <c:pt idx="749">
                  <c:v>-4.9951397097210402</c:v>
                </c:pt>
                <c:pt idx="750">
                  <c:v>-5.6495735436070698</c:v>
                </c:pt>
                <c:pt idx="751">
                  <c:v>-5.2049939187409597</c:v>
                </c:pt>
                <c:pt idx="752">
                  <c:v>-5.20431363409035</c:v>
                </c:pt>
                <c:pt idx="753">
                  <c:v>-4.9169613976730302</c:v>
                </c:pt>
                <c:pt idx="754">
                  <c:v>-5.6297636545813301</c:v>
                </c:pt>
                <c:pt idx="755">
                  <c:v>-5.1683673931521597</c:v>
                </c:pt>
                <c:pt idx="756">
                  <c:v>-5.0774541524447496</c:v>
                </c:pt>
                <c:pt idx="757">
                  <c:v>-5.9316739825216898</c:v>
                </c:pt>
                <c:pt idx="758">
                  <c:v>-4.8729605864716303</c:v>
                </c:pt>
                <c:pt idx="759">
                  <c:v>-5.3546837532610096</c:v>
                </c:pt>
                <c:pt idx="760">
                  <c:v>-5.3458672641891098</c:v>
                </c:pt>
                <c:pt idx="761">
                  <c:v>-5.2979752247862297</c:v>
                </c:pt>
                <c:pt idx="762">
                  <c:v>-5.8805709995679303</c:v>
                </c:pt>
                <c:pt idx="763">
                  <c:v>-5.0207456239699697</c:v>
                </c:pt>
                <c:pt idx="764">
                  <c:v>-4.8004422427166897</c:v>
                </c:pt>
                <c:pt idx="765">
                  <c:v>-5.0912775365451299</c:v>
                </c:pt>
                <c:pt idx="766">
                  <c:v>-5.5042647422369502</c:v>
                </c:pt>
                <c:pt idx="767">
                  <c:v>-4.9987316126762602</c:v>
                </c:pt>
                <c:pt idx="768">
                  <c:v>-5.0211265833743104</c:v>
                </c:pt>
                <c:pt idx="769">
                  <c:v>-5.4175420549772904</c:v>
                </c:pt>
                <c:pt idx="770">
                  <c:v>-4.9310024728616098</c:v>
                </c:pt>
                <c:pt idx="771">
                  <c:v>-5.2474436809389697</c:v>
                </c:pt>
                <c:pt idx="772">
                  <c:v>-5.2237969864837996</c:v>
                </c:pt>
                <c:pt idx="773">
                  <c:v>-4.7962516892689404</c:v>
                </c:pt>
                <c:pt idx="774">
                  <c:v>-5.27424689617298</c:v>
                </c:pt>
                <c:pt idx="775">
                  <c:v>-5.4272565197879903</c:v>
                </c:pt>
                <c:pt idx="776">
                  <c:v>-5.2152798226581698</c:v>
                </c:pt>
                <c:pt idx="777">
                  <c:v>-5.3919361407283599</c:v>
                </c:pt>
                <c:pt idx="778">
                  <c:v>-5.2876893208690099</c:v>
                </c:pt>
                <c:pt idx="779">
                  <c:v>-5.1086928236007303</c:v>
                </c:pt>
                <c:pt idx="780">
                  <c:v>-5.31797559351413</c:v>
                </c:pt>
                <c:pt idx="781">
                  <c:v>-5.3834733996747897</c:v>
                </c:pt>
                <c:pt idx="782">
                  <c:v>-5.1987352999553602</c:v>
                </c:pt>
                <c:pt idx="783">
                  <c:v>-4.8971242972612696</c:v>
                </c:pt>
                <c:pt idx="784">
                  <c:v>-4.7528223171740498</c:v>
                </c:pt>
                <c:pt idx="785">
                  <c:v>-5.2425184200685599</c:v>
                </c:pt>
                <c:pt idx="786">
                  <c:v>-4.7087398718145801</c:v>
                </c:pt>
                <c:pt idx="787">
                  <c:v>-5.6693834326328103</c:v>
                </c:pt>
                <c:pt idx="788">
                  <c:v>-5.0175891031911402</c:v>
                </c:pt>
                <c:pt idx="789">
                  <c:v>-5.27310401795995</c:v>
                </c:pt>
                <c:pt idx="790">
                  <c:v>-6.3313820318336198</c:v>
                </c:pt>
                <c:pt idx="791">
                  <c:v>-5.4642640047811302</c:v>
                </c:pt>
                <c:pt idx="792">
                  <c:v>-5.0621613534990599</c:v>
                </c:pt>
                <c:pt idx="793">
                  <c:v>-5.8957549529695203</c:v>
                </c:pt>
                <c:pt idx="794">
                  <c:v>-5.1404485110911597</c:v>
                </c:pt>
                <c:pt idx="795">
                  <c:v>-5.3174041544076198</c:v>
                </c:pt>
                <c:pt idx="796">
                  <c:v>-5.4161270629040299</c:v>
                </c:pt>
                <c:pt idx="797">
                  <c:v>-5.63066163032014</c:v>
                </c:pt>
                <c:pt idx="798">
                  <c:v>-5.3408603691606302</c:v>
                </c:pt>
                <c:pt idx="799">
                  <c:v>-5.6219267754063198</c:v>
                </c:pt>
                <c:pt idx="800">
                  <c:v>-5.1293734769792501</c:v>
                </c:pt>
                <c:pt idx="801">
                  <c:v>-5.7030439171449601</c:v>
                </c:pt>
                <c:pt idx="802">
                  <c:v>-5.1276863710457299</c:v>
                </c:pt>
                <c:pt idx="803">
                  <c:v>-5.6679412291735201</c:v>
                </c:pt>
                <c:pt idx="804">
                  <c:v>-5.1714150683868896</c:v>
                </c:pt>
                <c:pt idx="805">
                  <c:v>-4.8493955261745301</c:v>
                </c:pt>
                <c:pt idx="806">
                  <c:v>-4.8723347245930704</c:v>
                </c:pt>
                <c:pt idx="807">
                  <c:v>-5.2714985461845201</c:v>
                </c:pt>
                <c:pt idx="808">
                  <c:v>-5.7743105371427701</c:v>
                </c:pt>
                <c:pt idx="809">
                  <c:v>-5.1863813307002902</c:v>
                </c:pt>
                <c:pt idx="810">
                  <c:v>-5.2871995159205802</c:v>
                </c:pt>
                <c:pt idx="811">
                  <c:v>-4.7595435295220696</c:v>
                </c:pt>
                <c:pt idx="812">
                  <c:v>-5.0304328773946496</c:v>
                </c:pt>
                <c:pt idx="813">
                  <c:v>-5.0686648747588796</c:v>
                </c:pt>
                <c:pt idx="814">
                  <c:v>-5.3867115546116899</c:v>
                </c:pt>
                <c:pt idx="815">
                  <c:v>-5.0215075427786502</c:v>
                </c:pt>
                <c:pt idx="816">
                  <c:v>-4.9571254034449996</c:v>
                </c:pt>
                <c:pt idx="817">
                  <c:v>-5.3870380912439799</c:v>
                </c:pt>
                <c:pt idx="818">
                  <c:v>-5.4073105738321301</c:v>
                </c:pt>
                <c:pt idx="819">
                  <c:v>-4.8839811978115</c:v>
                </c:pt>
                <c:pt idx="820">
                  <c:v>-4.86090594246284</c:v>
                </c:pt>
                <c:pt idx="821">
                  <c:v>-5.1700544990856701</c:v>
                </c:pt>
                <c:pt idx="822">
                  <c:v>-5.7622831045199998</c:v>
                </c:pt>
                <c:pt idx="823">
                  <c:v>-4.8105376669317303</c:v>
                </c:pt>
                <c:pt idx="824">
                  <c:v>-5.3967253446686501</c:v>
                </c:pt>
                <c:pt idx="825">
                  <c:v>-5.5647556533691196</c:v>
                </c:pt>
                <c:pt idx="826">
                  <c:v>-4.9837653503628596</c:v>
                </c:pt>
                <c:pt idx="827">
                  <c:v>-5.4465766038652896</c:v>
                </c:pt>
                <c:pt idx="828">
                  <c:v>-4.9273017243622901</c:v>
                </c:pt>
                <c:pt idx="829">
                  <c:v>-5.0662158500166896</c:v>
                </c:pt>
                <c:pt idx="830">
                  <c:v>-4.9136960313501099</c:v>
                </c:pt>
                <c:pt idx="831">
                  <c:v>-5.1535099763828596</c:v>
                </c:pt>
                <c:pt idx="832">
                  <c:v>-5.4648898666596901</c:v>
                </c:pt>
                <c:pt idx="833">
                  <c:v>-5.0293988447257201</c:v>
                </c:pt>
                <c:pt idx="834">
                  <c:v>-5.2821109867340201</c:v>
                </c:pt>
                <c:pt idx="835">
                  <c:v>-5.4299776583904302</c:v>
                </c:pt>
                <c:pt idx="836">
                  <c:v>-5.3574321032494696</c:v>
                </c:pt>
                <c:pt idx="837">
                  <c:v>-4.8182384891766299</c:v>
                </c:pt>
                <c:pt idx="838">
                  <c:v>-5.4184672421021203</c:v>
                </c:pt>
                <c:pt idx="839">
                  <c:v>-5.13424431507761</c:v>
                </c:pt>
                <c:pt idx="840">
                  <c:v>-4.8849335963223499</c:v>
                </c:pt>
                <c:pt idx="841">
                  <c:v>-4.9602819242238301</c:v>
                </c:pt>
                <c:pt idx="842">
                  <c:v>-5.2790905228853102</c:v>
                </c:pt>
                <c:pt idx="843">
                  <c:v>-5.4328620653090098</c:v>
                </c:pt>
                <c:pt idx="844">
                  <c:v>-5.6852748820710399</c:v>
                </c:pt>
                <c:pt idx="845">
                  <c:v>-4.8595181617755996</c:v>
                </c:pt>
                <c:pt idx="846">
                  <c:v>-6.1795152864316298</c:v>
                </c:pt>
                <c:pt idx="847">
                  <c:v>-4.6012821084043498</c:v>
                </c:pt>
                <c:pt idx="848">
                  <c:v>-4.8049049100246899</c:v>
                </c:pt>
                <c:pt idx="849">
                  <c:v>-4.9077367378107697</c:v>
                </c:pt>
                <c:pt idx="850">
                  <c:v>-5.56641554791661</c:v>
                </c:pt>
                <c:pt idx="851">
                  <c:v>-5.2180553840326596</c:v>
                </c:pt>
                <c:pt idx="852">
                  <c:v>-4.8265923846861103</c:v>
                </c:pt>
                <c:pt idx="853">
                  <c:v>-5.3471189879462298</c:v>
                </c:pt>
                <c:pt idx="854">
                  <c:v>-5.5307958436107096</c:v>
                </c:pt>
                <c:pt idx="855">
                  <c:v>-5.7259014814054199</c:v>
                </c:pt>
                <c:pt idx="856">
                  <c:v>-5.4596924919290402</c:v>
                </c:pt>
                <c:pt idx="857">
                  <c:v>-4.9827041063079101</c:v>
                </c:pt>
                <c:pt idx="858">
                  <c:v>-5.65945127673392</c:v>
                </c:pt>
                <c:pt idx="859">
                  <c:v>-5.5078022224201204</c:v>
                </c:pt>
                <c:pt idx="860">
                  <c:v>-5.1139174097174003</c:v>
                </c:pt>
                <c:pt idx="861">
                  <c:v>-5.07489628215846</c:v>
                </c:pt>
                <c:pt idx="862">
                  <c:v>-5.0496713273138703</c:v>
                </c:pt>
                <c:pt idx="863">
                  <c:v>-4.7964149575850898</c:v>
                </c:pt>
                <c:pt idx="864">
                  <c:v>-4.9925546280487296</c:v>
                </c:pt>
                <c:pt idx="865">
                  <c:v>-4.6700997036599796</c:v>
                </c:pt>
                <c:pt idx="866">
                  <c:v>-5.0630593292378601</c:v>
                </c:pt>
                <c:pt idx="867">
                  <c:v>-5.3138938856104803</c:v>
                </c:pt>
                <c:pt idx="868">
                  <c:v>-5.2696481719348602</c:v>
                </c:pt>
                <c:pt idx="869">
                  <c:v>-5.0576170520329899</c:v>
                </c:pt>
                <c:pt idx="870">
                  <c:v>-4.6819910793526196</c:v>
                </c:pt>
                <c:pt idx="871">
                  <c:v>-5.1439043571162602</c:v>
                </c:pt>
                <c:pt idx="872">
                  <c:v>-5.0556850436252603</c:v>
                </c:pt>
                <c:pt idx="873">
                  <c:v>-5.2493212665746602</c:v>
                </c:pt>
                <c:pt idx="874">
                  <c:v>-5.1646938560388698</c:v>
                </c:pt>
                <c:pt idx="875">
                  <c:v>-5.3713371215079198</c:v>
                </c:pt>
                <c:pt idx="876">
                  <c:v>-5.0589231985621597</c:v>
                </c:pt>
                <c:pt idx="877">
                  <c:v>-5.2328583780299098</c:v>
                </c:pt>
                <c:pt idx="878">
                  <c:v>-4.84368113510941</c:v>
                </c:pt>
                <c:pt idx="879">
                  <c:v>-5.7636164624352002</c:v>
                </c:pt>
                <c:pt idx="880">
                  <c:v>-4.6117312806377102</c:v>
                </c:pt>
                <c:pt idx="881">
                  <c:v>-4.79453737194941</c:v>
                </c:pt>
                <c:pt idx="882">
                  <c:v>-5.1579454323048299</c:v>
                </c:pt>
                <c:pt idx="883">
                  <c:v>-5.2801789783262896</c:v>
                </c:pt>
                <c:pt idx="884">
                  <c:v>-4.7267538093627097</c:v>
                </c:pt>
                <c:pt idx="885">
                  <c:v>-5.2431987047191697</c:v>
                </c:pt>
                <c:pt idx="886">
                  <c:v>-5.5566738717198803</c:v>
                </c:pt>
                <c:pt idx="887">
                  <c:v>-4.7730947997622097</c:v>
                </c:pt>
                <c:pt idx="888">
                  <c:v>-4.6716507526633597</c:v>
                </c:pt>
                <c:pt idx="889">
                  <c:v>-5.0828420068775797</c:v>
                </c:pt>
                <c:pt idx="890">
                  <c:v>-4.9348120669050202</c:v>
                </c:pt>
                <c:pt idx="891">
                  <c:v>-4.7495569508511304</c:v>
                </c:pt>
                <c:pt idx="892">
                  <c:v>-5.6633152935493802</c:v>
                </c:pt>
                <c:pt idx="893">
                  <c:v>-5.2167220261174601</c:v>
                </c:pt>
                <c:pt idx="894">
                  <c:v>-4.7969591853055702</c:v>
                </c:pt>
                <c:pt idx="895">
                  <c:v>-4.6138265573615804</c:v>
                </c:pt>
                <c:pt idx="896">
                  <c:v>-4.8178847411583101</c:v>
                </c:pt>
                <c:pt idx="897">
                  <c:v>-5.0747330138423203</c:v>
                </c:pt>
                <c:pt idx="898">
                  <c:v>-5.1324483636</c:v>
                </c:pt>
                <c:pt idx="899">
                  <c:v>-4.9028931110984404</c:v>
                </c:pt>
                <c:pt idx="900">
                  <c:v>-5.4697062819860101</c:v>
                </c:pt>
                <c:pt idx="901">
                  <c:v>-5.6470156733207801</c:v>
                </c:pt>
                <c:pt idx="902">
                  <c:v>-5.3400440275798999</c:v>
                </c:pt>
                <c:pt idx="903">
                  <c:v>-5.3290778390120801</c:v>
                </c:pt>
                <c:pt idx="904">
                  <c:v>-6.0637580502839699</c:v>
                </c:pt>
                <c:pt idx="905">
                  <c:v>-5.4389846271645004</c:v>
                </c:pt>
                <c:pt idx="906">
                  <c:v>-5.42396394207905</c:v>
                </c:pt>
                <c:pt idx="907">
                  <c:v>-5.4078548015526202</c:v>
                </c:pt>
                <c:pt idx="908">
                  <c:v>-5.1938644618570002</c:v>
                </c:pt>
                <c:pt idx="909">
                  <c:v>-5.2802606124843603</c:v>
                </c:pt>
                <c:pt idx="910">
                  <c:v>-5.3269825622882001</c:v>
                </c:pt>
                <c:pt idx="911">
                  <c:v>-5.6796149137779697</c:v>
                </c:pt>
                <c:pt idx="912">
                  <c:v>-5.57275580086029</c:v>
                </c:pt>
                <c:pt idx="913">
                  <c:v>-5.1214821750321802</c:v>
                </c:pt>
                <c:pt idx="914">
                  <c:v>-5.1839050945720802</c:v>
                </c:pt>
                <c:pt idx="915">
                  <c:v>-4.8968249720149997</c:v>
                </c:pt>
                <c:pt idx="916">
                  <c:v>-5.1119581899236497</c:v>
                </c:pt>
                <c:pt idx="917">
                  <c:v>-5.5552860910326398</c:v>
                </c:pt>
                <c:pt idx="918">
                  <c:v>-5.1883677618800697</c:v>
                </c:pt>
                <c:pt idx="919">
                  <c:v>-5.14790443086184</c:v>
                </c:pt>
                <c:pt idx="920">
                  <c:v>-5.0014799626647202</c:v>
                </c:pt>
                <c:pt idx="921">
                  <c:v>-4.7392166241618696</c:v>
                </c:pt>
                <c:pt idx="922">
                  <c:v>-4.7075153594434802</c:v>
                </c:pt>
                <c:pt idx="923">
                  <c:v>-5.1571018793380796</c:v>
                </c:pt>
                <c:pt idx="924">
                  <c:v>-5.1656734659357504</c:v>
                </c:pt>
                <c:pt idx="925">
                  <c:v>-5.7528679649555698</c:v>
                </c:pt>
                <c:pt idx="926">
                  <c:v>-4.7450670721571102</c:v>
                </c:pt>
                <c:pt idx="927">
                  <c:v>-5.4652436146780099</c:v>
                </c:pt>
                <c:pt idx="928">
                  <c:v>-4.7558972037947997</c:v>
                </c:pt>
                <c:pt idx="929">
                  <c:v>-5.1261897448143898</c:v>
                </c:pt>
                <c:pt idx="930">
                  <c:v>-5.5408368450537004</c:v>
                </c:pt>
                <c:pt idx="931">
                  <c:v>-5.0863522756747201</c:v>
                </c:pt>
                <c:pt idx="932">
                  <c:v>-5.3641533155974903</c:v>
                </c:pt>
                <c:pt idx="933">
                  <c:v>-5.1652380837593599</c:v>
                </c:pt>
                <c:pt idx="934">
                  <c:v>-5.1507072036223498</c:v>
                </c:pt>
                <c:pt idx="935">
                  <c:v>-5.05486870204453</c:v>
                </c:pt>
                <c:pt idx="936">
                  <c:v>-4.9644452662855496</c:v>
                </c:pt>
                <c:pt idx="937">
                  <c:v>-4.8653958211568602</c:v>
                </c:pt>
                <c:pt idx="938">
                  <c:v>-5.1667619213767297</c:v>
                </c:pt>
                <c:pt idx="939">
                  <c:v>-5.1117132874494304</c:v>
                </c:pt>
                <c:pt idx="940">
                  <c:v>-5.1599862862566601</c:v>
                </c:pt>
                <c:pt idx="941">
                  <c:v>-5.2763965956689001</c:v>
                </c:pt>
                <c:pt idx="942">
                  <c:v>-4.9302677654389502</c:v>
                </c:pt>
                <c:pt idx="943">
                  <c:v>-5.6463626000562002</c:v>
                </c:pt>
                <c:pt idx="944">
                  <c:v>-5.4424404731895901</c:v>
                </c:pt>
                <c:pt idx="945">
                  <c:v>-5.0553040842209196</c:v>
                </c:pt>
                <c:pt idx="946">
                  <c:v>-4.98610552956095</c:v>
                </c:pt>
                <c:pt idx="947">
                  <c:v>-5.4974346843448396</c:v>
                </c:pt>
                <c:pt idx="948">
                  <c:v>-5.7381466051163903</c:v>
                </c:pt>
                <c:pt idx="949">
                  <c:v>-5.1373736244704098</c:v>
                </c:pt>
                <c:pt idx="950">
                  <c:v>-5.8780947634397096</c:v>
                </c:pt>
                <c:pt idx="951">
                  <c:v>-5.5766742404477903</c:v>
                </c:pt>
                <c:pt idx="952">
                  <c:v>-4.5632405907422804</c:v>
                </c:pt>
                <c:pt idx="953">
                  <c:v>-4.7978843724304001</c:v>
                </c:pt>
                <c:pt idx="954">
                  <c:v>-5.2469810873765601</c:v>
                </c:pt>
                <c:pt idx="955">
                  <c:v>-5.0335621867874503</c:v>
                </c:pt>
                <c:pt idx="956">
                  <c:v>-5.5282923960964698</c:v>
                </c:pt>
                <c:pt idx="957">
                  <c:v>-5.3895143273721997</c:v>
                </c:pt>
                <c:pt idx="958">
                  <c:v>-5.4091609480817899</c:v>
                </c:pt>
                <c:pt idx="959">
                  <c:v>-5.4299504470044102</c:v>
                </c:pt>
                <c:pt idx="960">
                  <c:v>-4.9984322874299902</c:v>
                </c:pt>
                <c:pt idx="961">
                  <c:v>-4.9156552511438596</c:v>
                </c:pt>
                <c:pt idx="962">
                  <c:v>-5.16545577484756</c:v>
                </c:pt>
                <c:pt idx="963">
                  <c:v>-5.1184889225695001</c:v>
                </c:pt>
                <c:pt idx="964">
                  <c:v>-4.58759478123409</c:v>
                </c:pt>
                <c:pt idx="965">
                  <c:v>-5.2557431536764101</c:v>
                </c:pt>
                <c:pt idx="966">
                  <c:v>-4.9665949657814803</c:v>
                </c:pt>
                <c:pt idx="967">
                  <c:v>-4.9217778129993501</c:v>
                </c:pt>
                <c:pt idx="968">
                  <c:v>-4.9543498420705196</c:v>
                </c:pt>
                <c:pt idx="969">
                  <c:v>-4.9954118235812803</c:v>
                </c:pt>
                <c:pt idx="970">
                  <c:v>-4.7301008098437096</c:v>
                </c:pt>
                <c:pt idx="971">
                  <c:v>-5.4398281801312498</c:v>
                </c:pt>
                <c:pt idx="972">
                  <c:v>-5.2658657892774698</c:v>
                </c:pt>
                <c:pt idx="973">
                  <c:v>-5.3133496578899901</c:v>
                </c:pt>
                <c:pt idx="974">
                  <c:v>-5.2154430909743201</c:v>
                </c:pt>
                <c:pt idx="975">
                  <c:v>-5.4291341054236701</c:v>
                </c:pt>
                <c:pt idx="976">
                  <c:v>-5.0772636727425802</c:v>
                </c:pt>
                <c:pt idx="977">
                  <c:v>-5.5120471986399204</c:v>
                </c:pt>
                <c:pt idx="978">
                  <c:v>-5.0415895456646398</c:v>
                </c:pt>
                <c:pt idx="979">
                  <c:v>-4.6938280322732204</c:v>
                </c:pt>
                <c:pt idx="980">
                  <c:v>-5.3455679389428399</c:v>
                </c:pt>
                <c:pt idx="981">
                  <c:v>-5.57942259043626</c:v>
                </c:pt>
                <c:pt idx="982">
                  <c:v>-5.7163230735248503</c:v>
                </c:pt>
                <c:pt idx="983">
                  <c:v>-5.1905990955340702</c:v>
                </c:pt>
                <c:pt idx="984">
                  <c:v>-5.4342226346102303</c:v>
                </c:pt>
                <c:pt idx="985">
                  <c:v>-4.7554346102323901</c:v>
                </c:pt>
                <c:pt idx="986">
                  <c:v>-5.3319894573166797</c:v>
                </c:pt>
                <c:pt idx="987">
                  <c:v>-5.3162068534225497</c:v>
                </c:pt>
                <c:pt idx="988">
                  <c:v>-5.2855940441451397</c:v>
                </c:pt>
                <c:pt idx="989">
                  <c:v>-4.7647953270247703</c:v>
                </c:pt>
                <c:pt idx="990">
                  <c:v>-4.6230784286098698</c:v>
                </c:pt>
                <c:pt idx="991">
                  <c:v>-5.2350897116839104</c:v>
                </c:pt>
                <c:pt idx="992">
                  <c:v>-5.4720464611841004</c:v>
                </c:pt>
                <c:pt idx="993">
                  <c:v>-5.0603654020214499</c:v>
                </c:pt>
                <c:pt idx="994">
                  <c:v>-5.8023654761339003</c:v>
                </c:pt>
                <c:pt idx="995">
                  <c:v>-5.5244283792810096</c:v>
                </c:pt>
                <c:pt idx="996">
                  <c:v>-5.3837183021490098</c:v>
                </c:pt>
                <c:pt idx="997">
                  <c:v>-5.1779730124187697</c:v>
                </c:pt>
                <c:pt idx="998">
                  <c:v>-4.8556269335741096</c:v>
                </c:pt>
                <c:pt idx="999">
                  <c:v>-4.95426820791244</c:v>
                </c:pt>
                <c:pt idx="1000">
                  <c:v>-5.0643654757670298</c:v>
                </c:pt>
                <c:pt idx="1001">
                  <c:v>-4.9553294519673896</c:v>
                </c:pt>
                <c:pt idx="1002">
                  <c:v>-5.0557666777833301</c:v>
                </c:pt>
                <c:pt idx="1003">
                  <c:v>-5.8784757228440503</c:v>
                </c:pt>
                <c:pt idx="1004">
                  <c:v>-5.8781763975977803</c:v>
                </c:pt>
                <c:pt idx="1005">
                  <c:v>-5.4671484116997204</c:v>
                </c:pt>
                <c:pt idx="1006">
                  <c:v>-5.1441220482044496</c:v>
                </c:pt>
                <c:pt idx="1007">
                  <c:v>-5.68429527217417</c:v>
                </c:pt>
                <c:pt idx="1008">
                  <c:v>-5.4775159497750003</c:v>
                </c:pt>
                <c:pt idx="1009">
                  <c:v>-5.1457275199798902</c:v>
                </c:pt>
                <c:pt idx="1010">
                  <c:v>-5.2293208978467502</c:v>
                </c:pt>
                <c:pt idx="1011">
                  <c:v>-5.2990636802272002</c:v>
                </c:pt>
                <c:pt idx="1012">
                  <c:v>-5.4130249648972502</c:v>
                </c:pt>
                <c:pt idx="1013">
                  <c:v>-4.6355956661810804</c:v>
                </c:pt>
                <c:pt idx="1014">
                  <c:v>-5.0520659292840202</c:v>
                </c:pt>
                <c:pt idx="1015">
                  <c:v>-5.5608644251676402</c:v>
                </c:pt>
                <c:pt idx="1016">
                  <c:v>-5.42252173861975</c:v>
                </c:pt>
                <c:pt idx="1017">
                  <c:v>-5.4707947374269796</c:v>
                </c:pt>
                <c:pt idx="1018">
                  <c:v>-5.56919110929109</c:v>
                </c:pt>
                <c:pt idx="1019">
                  <c:v>-5.0880938043802804</c:v>
                </c:pt>
                <c:pt idx="1020">
                  <c:v>-4.9411523198487002</c:v>
                </c:pt>
                <c:pt idx="1021">
                  <c:v>-5.0440657817928498</c:v>
                </c:pt>
                <c:pt idx="1022">
                  <c:v>-5.2307086785339898</c:v>
                </c:pt>
                <c:pt idx="1023">
                  <c:v>-5.2829001169287304</c:v>
                </c:pt>
                <c:pt idx="1024">
                  <c:v>-5.4718015587098803</c:v>
                </c:pt>
                <c:pt idx="1025">
                  <c:v>-5.2928594842136398</c:v>
                </c:pt>
                <c:pt idx="1026">
                  <c:v>-5.0475488392039702</c:v>
                </c:pt>
                <c:pt idx="1027">
                  <c:v>-5.0592497351944496</c:v>
                </c:pt>
                <c:pt idx="1028">
                  <c:v>-5.2059463172518097</c:v>
                </c:pt>
                <c:pt idx="1029">
                  <c:v>-4.99728940921697</c:v>
                </c:pt>
                <c:pt idx="1030">
                  <c:v>-5.2670358788765199</c:v>
                </c:pt>
                <c:pt idx="1031">
                  <c:v>-5.1257543626380002</c:v>
                </c:pt>
                <c:pt idx="1032">
                  <c:v>-5.2273072552809401</c:v>
                </c:pt>
                <c:pt idx="1033">
                  <c:v>-4.7732036453062996</c:v>
                </c:pt>
                <c:pt idx="1034">
                  <c:v>-5.7263912863538602</c:v>
                </c:pt>
                <c:pt idx="1035">
                  <c:v>-5.5180609149513096</c:v>
                </c:pt>
                <c:pt idx="1036">
                  <c:v>-5.1968305029336497</c:v>
                </c:pt>
                <c:pt idx="1037">
                  <c:v>-5.4517195558239004</c:v>
                </c:pt>
                <c:pt idx="1038">
                  <c:v>-5.3956096778416498</c:v>
                </c:pt>
                <c:pt idx="1039">
                  <c:v>-5.0273307793878699</c:v>
                </c:pt>
                <c:pt idx="1040">
                  <c:v>-5.1298360705416597</c:v>
                </c:pt>
                <c:pt idx="1041">
                  <c:v>-5.3560715339482501</c:v>
                </c:pt>
                <c:pt idx="1042">
                  <c:v>-4.7810677358673397</c:v>
                </c:pt>
                <c:pt idx="1043">
                  <c:v>-4.7086310262704796</c:v>
                </c:pt>
                <c:pt idx="1044">
                  <c:v>-5.1074955226156504</c:v>
                </c:pt>
                <c:pt idx="1045">
                  <c:v>-4.9582138588859799</c:v>
                </c:pt>
                <c:pt idx="1046">
                  <c:v>-5.1294823225233399</c:v>
                </c:pt>
                <c:pt idx="1047">
                  <c:v>-5.2608316828629604</c:v>
                </c:pt>
                <c:pt idx="1048">
                  <c:v>-5.4823595764873403</c:v>
                </c:pt>
                <c:pt idx="1049">
                  <c:v>-5.0635763455723204</c:v>
                </c:pt>
                <c:pt idx="1050">
                  <c:v>-5.5708782152246004</c:v>
                </c:pt>
                <c:pt idx="1051">
                  <c:v>-4.8038980887417901</c:v>
                </c:pt>
                <c:pt idx="1052">
                  <c:v>-5.0258069417705</c:v>
                </c:pt>
                <c:pt idx="1053">
                  <c:v>-5.5771912567822604</c:v>
                </c:pt>
                <c:pt idx="1054">
                  <c:v>-4.7897753793951399</c:v>
                </c:pt>
                <c:pt idx="1055">
                  <c:v>-5.1883949732661003</c:v>
                </c:pt>
                <c:pt idx="1056">
                  <c:v>-5.2364502809851299</c:v>
                </c:pt>
                <c:pt idx="1057">
                  <c:v>-5.3889156768796598</c:v>
                </c:pt>
                <c:pt idx="1058">
                  <c:v>-4.9323630421628302</c:v>
                </c:pt>
                <c:pt idx="1059">
                  <c:v>-5.2104361959458396</c:v>
                </c:pt>
                <c:pt idx="1060">
                  <c:v>-5.8091138998679401</c:v>
                </c:pt>
                <c:pt idx="1061">
                  <c:v>-5.3109278445338202</c:v>
                </c:pt>
                <c:pt idx="1062">
                  <c:v>-5.1434689749398697</c:v>
                </c:pt>
                <c:pt idx="1063">
                  <c:v>-5.6701725628275197</c:v>
                </c:pt>
                <c:pt idx="1064">
                  <c:v>-5.1780546465768396</c:v>
                </c:pt>
                <c:pt idx="1065">
                  <c:v>-4.99489480724682</c:v>
                </c:pt>
                <c:pt idx="1066">
                  <c:v>-5.10333218055393</c:v>
                </c:pt>
                <c:pt idx="1067">
                  <c:v>-5.2662467486818096</c:v>
                </c:pt>
                <c:pt idx="1068">
                  <c:v>-4.9432748079586002</c:v>
                </c:pt>
                <c:pt idx="1069">
                  <c:v>-5.7814671316671804</c:v>
                </c:pt>
                <c:pt idx="1070">
                  <c:v>-5.41131064757771</c:v>
                </c:pt>
                <c:pt idx="1071">
                  <c:v>-5.2541648932869904</c:v>
                </c:pt>
              </c:numCache>
            </c:numRef>
          </c:xVal>
          <c:yVal>
            <c:numRef>
              <c:f>Homo_train_test!$D$2:$D$5357</c:f>
              <c:numCache>
                <c:formatCode>General</c:formatCode>
                <c:ptCount val="1072"/>
                <c:pt idx="0">
                  <c:v>-4.7376657</c:v>
                </c:pt>
                <c:pt idx="1">
                  <c:v>-5.5469179999999998</c:v>
                </c:pt>
                <c:pt idx="2">
                  <c:v>-5.3130164000000004</c:v>
                </c:pt>
                <c:pt idx="3">
                  <c:v>-5.5610229999999996</c:v>
                </c:pt>
                <c:pt idx="4">
                  <c:v>-5.4536910000000001</c:v>
                </c:pt>
                <c:pt idx="5">
                  <c:v>-5.0412974000000004</c:v>
                </c:pt>
                <c:pt idx="6">
                  <c:v>-4.8968414999999998</c:v>
                </c:pt>
                <c:pt idx="7">
                  <c:v>-5.2214985</c:v>
                </c:pt>
                <c:pt idx="8">
                  <c:v>-5.3444852999999997</c:v>
                </c:pt>
                <c:pt idx="9">
                  <c:v>-4.5353446000000002</c:v>
                </c:pt>
                <c:pt idx="10">
                  <c:v>-4.8202332999999999</c:v>
                </c:pt>
                <c:pt idx="11">
                  <c:v>-4.8841669999999997</c:v>
                </c:pt>
                <c:pt idx="12">
                  <c:v>-5.0291385999999996</c:v>
                </c:pt>
                <c:pt idx="13">
                  <c:v>-4.9419469999999999</c:v>
                </c:pt>
                <c:pt idx="14">
                  <c:v>-5.5176619999999996</c:v>
                </c:pt>
                <c:pt idx="15">
                  <c:v>-5.8934283000000001</c:v>
                </c:pt>
                <c:pt idx="16">
                  <c:v>-5.0067706000000003</c:v>
                </c:pt>
                <c:pt idx="17">
                  <c:v>-5.3174495999999998</c:v>
                </c:pt>
                <c:pt idx="18">
                  <c:v>-5.1329459999999996</c:v>
                </c:pt>
                <c:pt idx="19">
                  <c:v>-5.4506439999999996</c:v>
                </c:pt>
                <c:pt idx="20">
                  <c:v>-4.8405990000000001</c:v>
                </c:pt>
                <c:pt idx="21">
                  <c:v>-5.7853849999999998</c:v>
                </c:pt>
                <c:pt idx="22">
                  <c:v>-5.5806500000000003</c:v>
                </c:pt>
                <c:pt idx="23">
                  <c:v>-5.3808866000000002</c:v>
                </c:pt>
                <c:pt idx="24">
                  <c:v>-5.4228550000000002</c:v>
                </c:pt>
                <c:pt idx="25">
                  <c:v>-5.1126204</c:v>
                </c:pt>
                <c:pt idx="26">
                  <c:v>-5.6304629999999998</c:v>
                </c:pt>
                <c:pt idx="27">
                  <c:v>-5.0994067000000003</c:v>
                </c:pt>
                <c:pt idx="28">
                  <c:v>-5.1697706999999999</c:v>
                </c:pt>
                <c:pt idx="29">
                  <c:v>-5.1144270000000001</c:v>
                </c:pt>
                <c:pt idx="30">
                  <c:v>-5.0805372999999996</c:v>
                </c:pt>
                <c:pt idx="31">
                  <c:v>-5.0304929999999999</c:v>
                </c:pt>
                <c:pt idx="32">
                  <c:v>-5.2796916999999999</c:v>
                </c:pt>
                <c:pt idx="33">
                  <c:v>-5.3229183999999998</c:v>
                </c:pt>
                <c:pt idx="34">
                  <c:v>-5.4955907000000002</c:v>
                </c:pt>
                <c:pt idx="35">
                  <c:v>-5.3211089999999999</c:v>
                </c:pt>
                <c:pt idx="36">
                  <c:v>-5.086214</c:v>
                </c:pt>
                <c:pt idx="37">
                  <c:v>-5.1776114</c:v>
                </c:pt>
                <c:pt idx="38">
                  <c:v>-4.759773</c:v>
                </c:pt>
                <c:pt idx="39">
                  <c:v>-5.9915957000000004</c:v>
                </c:pt>
                <c:pt idx="40">
                  <c:v>-4.8807119999999999</c:v>
                </c:pt>
                <c:pt idx="41">
                  <c:v>-5.4100842</c:v>
                </c:pt>
                <c:pt idx="42">
                  <c:v>-5.0633340000000002</c:v>
                </c:pt>
                <c:pt idx="43">
                  <c:v>-5.0628890000000002</c:v>
                </c:pt>
                <c:pt idx="44">
                  <c:v>-5.6511655000000003</c:v>
                </c:pt>
                <c:pt idx="45">
                  <c:v>-5.0903273000000002</c:v>
                </c:pt>
                <c:pt idx="46">
                  <c:v>-5.6003249999999998</c:v>
                </c:pt>
                <c:pt idx="47">
                  <c:v>-5.3172693000000004</c:v>
                </c:pt>
                <c:pt idx="48">
                  <c:v>-4.9742965999999997</c:v>
                </c:pt>
                <c:pt idx="49">
                  <c:v>-5.3046660000000001</c:v>
                </c:pt>
                <c:pt idx="50">
                  <c:v>-5.0950059999999997</c:v>
                </c:pt>
                <c:pt idx="51">
                  <c:v>-5.1721219999999999</c:v>
                </c:pt>
                <c:pt idx="52">
                  <c:v>-4.5475335000000001</c:v>
                </c:pt>
                <c:pt idx="53">
                  <c:v>-5.4757476</c:v>
                </c:pt>
                <c:pt idx="54">
                  <c:v>-5.0595619999999997</c:v>
                </c:pt>
                <c:pt idx="55">
                  <c:v>-4.9882106999999998</c:v>
                </c:pt>
                <c:pt idx="56">
                  <c:v>-5.0792155000000001</c:v>
                </c:pt>
                <c:pt idx="57">
                  <c:v>-5.0608706000000003</c:v>
                </c:pt>
                <c:pt idx="58">
                  <c:v>-5.5623282999999999</c:v>
                </c:pt>
                <c:pt idx="59">
                  <c:v>-5.3427350000000002</c:v>
                </c:pt>
                <c:pt idx="60">
                  <c:v>-5.2057036999999999</c:v>
                </c:pt>
                <c:pt idx="61">
                  <c:v>-5.3706199999999997</c:v>
                </c:pt>
                <c:pt idx="62">
                  <c:v>-5.3962849999999998</c:v>
                </c:pt>
                <c:pt idx="63">
                  <c:v>-5.2094899999999997</c:v>
                </c:pt>
                <c:pt idx="64">
                  <c:v>-5.2183713999999997</c:v>
                </c:pt>
                <c:pt idx="65">
                  <c:v>-4.9246315999999997</c:v>
                </c:pt>
                <c:pt idx="66">
                  <c:v>-5.5231329999999996</c:v>
                </c:pt>
                <c:pt idx="67">
                  <c:v>-5.4828466999999996</c:v>
                </c:pt>
                <c:pt idx="68">
                  <c:v>-5.7331776999999997</c:v>
                </c:pt>
                <c:pt idx="69">
                  <c:v>-5.3719187000000002</c:v>
                </c:pt>
                <c:pt idx="70">
                  <c:v>-4.8413586999999998</c:v>
                </c:pt>
                <c:pt idx="71">
                  <c:v>-4.9387373999999999</c:v>
                </c:pt>
                <c:pt idx="72">
                  <c:v>-4.9920679999999997</c:v>
                </c:pt>
                <c:pt idx="73">
                  <c:v>-5.2267656000000002</c:v>
                </c:pt>
                <c:pt idx="74">
                  <c:v>-4.7252479999999997</c:v>
                </c:pt>
                <c:pt idx="75">
                  <c:v>-5.0611924999999998</c:v>
                </c:pt>
                <c:pt idx="76">
                  <c:v>-5.5044947000000004</c:v>
                </c:pt>
                <c:pt idx="77">
                  <c:v>-5.2413740000000004</c:v>
                </c:pt>
                <c:pt idx="78">
                  <c:v>-5.1748479999999999</c:v>
                </c:pt>
                <c:pt idx="79">
                  <c:v>-5.466971</c:v>
                </c:pt>
                <c:pt idx="80">
                  <c:v>-4.9773854999999996</c:v>
                </c:pt>
                <c:pt idx="81">
                  <c:v>-5.0951570000000004</c:v>
                </c:pt>
                <c:pt idx="82">
                  <c:v>-4.9182249999999996</c:v>
                </c:pt>
                <c:pt idx="83">
                  <c:v>-6.139208</c:v>
                </c:pt>
                <c:pt idx="84">
                  <c:v>-5.2319769999999997</c:v>
                </c:pt>
                <c:pt idx="85">
                  <c:v>-5.8484629999999997</c:v>
                </c:pt>
                <c:pt idx="86">
                  <c:v>-5.2329306999999998</c:v>
                </c:pt>
                <c:pt idx="87">
                  <c:v>-4.9762124999999999</c:v>
                </c:pt>
                <c:pt idx="88">
                  <c:v>-5.5337129999999997</c:v>
                </c:pt>
                <c:pt idx="89">
                  <c:v>-4.9091896999999998</c:v>
                </c:pt>
                <c:pt idx="90">
                  <c:v>-5.2222776</c:v>
                </c:pt>
                <c:pt idx="91">
                  <c:v>-5.4056997000000004</c:v>
                </c:pt>
                <c:pt idx="92">
                  <c:v>-5.2830266999999997</c:v>
                </c:pt>
                <c:pt idx="93">
                  <c:v>-5.2945665999999996</c:v>
                </c:pt>
                <c:pt idx="94">
                  <c:v>-5.2359704999999996</c:v>
                </c:pt>
                <c:pt idx="95">
                  <c:v>-5.0387019999999998</c:v>
                </c:pt>
                <c:pt idx="96">
                  <c:v>-5.4583535000000003</c:v>
                </c:pt>
                <c:pt idx="97">
                  <c:v>-5.5351660000000003</c:v>
                </c:pt>
                <c:pt idx="98">
                  <c:v>-5.3962260000000004</c:v>
                </c:pt>
                <c:pt idx="99">
                  <c:v>-5.1085257999999998</c:v>
                </c:pt>
                <c:pt idx="100">
                  <c:v>-5.3689520000000002</c:v>
                </c:pt>
                <c:pt idx="101">
                  <c:v>-5.2739352999999998</c:v>
                </c:pt>
                <c:pt idx="102">
                  <c:v>-5.0054109999999996</c:v>
                </c:pt>
                <c:pt idx="103">
                  <c:v>-4.7431270000000003</c:v>
                </c:pt>
                <c:pt idx="104">
                  <c:v>-5.1192283999999999</c:v>
                </c:pt>
                <c:pt idx="105">
                  <c:v>-4.65482</c:v>
                </c:pt>
                <c:pt idx="106">
                  <c:v>-5.1350303000000004</c:v>
                </c:pt>
                <c:pt idx="107">
                  <c:v>-5.4462542999999997</c:v>
                </c:pt>
                <c:pt idx="108">
                  <c:v>-5.3811374000000001</c:v>
                </c:pt>
                <c:pt idx="109">
                  <c:v>-5.4861339999999998</c:v>
                </c:pt>
                <c:pt idx="110">
                  <c:v>-5.3408875</c:v>
                </c:pt>
                <c:pt idx="111">
                  <c:v>-5.2018975999999997</c:v>
                </c:pt>
                <c:pt idx="112">
                  <c:v>-4.9421486999999997</c:v>
                </c:pt>
                <c:pt idx="113">
                  <c:v>-5.049957</c:v>
                </c:pt>
                <c:pt idx="114">
                  <c:v>-5.5426693</c:v>
                </c:pt>
                <c:pt idx="115">
                  <c:v>-4.8785509999999999</c:v>
                </c:pt>
                <c:pt idx="116">
                  <c:v>-5.4119586999999996</c:v>
                </c:pt>
                <c:pt idx="117">
                  <c:v>-4.6149782999999998</c:v>
                </c:pt>
                <c:pt idx="118">
                  <c:v>-4.6435475000000004</c:v>
                </c:pt>
                <c:pt idx="119">
                  <c:v>-5.1208963000000001</c:v>
                </c:pt>
                <c:pt idx="120">
                  <c:v>-4.9207387000000002</c:v>
                </c:pt>
                <c:pt idx="121">
                  <c:v>-5.9571719999999999</c:v>
                </c:pt>
                <c:pt idx="122">
                  <c:v>-5.3076489999999996</c:v>
                </c:pt>
                <c:pt idx="123">
                  <c:v>-5.5887384000000004</c:v>
                </c:pt>
                <c:pt idx="124">
                  <c:v>-5.2066955999999998</c:v>
                </c:pt>
                <c:pt idx="125">
                  <c:v>-5.5424743000000003</c:v>
                </c:pt>
                <c:pt idx="126">
                  <c:v>-5.3284744999999996</c:v>
                </c:pt>
                <c:pt idx="127">
                  <c:v>-5.0237270000000001</c:v>
                </c:pt>
                <c:pt idx="128">
                  <c:v>-5.3148736999999997</c:v>
                </c:pt>
                <c:pt idx="129">
                  <c:v>-4.9180574000000004</c:v>
                </c:pt>
                <c:pt idx="130">
                  <c:v>-5.222296</c:v>
                </c:pt>
                <c:pt idx="131">
                  <c:v>-5.1445369999999997</c:v>
                </c:pt>
                <c:pt idx="132">
                  <c:v>-5.0972322999999999</c:v>
                </c:pt>
                <c:pt idx="133">
                  <c:v>-5.3851129999999996</c:v>
                </c:pt>
                <c:pt idx="134">
                  <c:v>-4.8540945000000004</c:v>
                </c:pt>
                <c:pt idx="135">
                  <c:v>-4.986313</c:v>
                </c:pt>
                <c:pt idx="136">
                  <c:v>-4.6574973999999996</c:v>
                </c:pt>
                <c:pt idx="137">
                  <c:v>-4.7448253999999999</c:v>
                </c:pt>
                <c:pt idx="138">
                  <c:v>-6.0355376999999999</c:v>
                </c:pt>
                <c:pt idx="139">
                  <c:v>-5.5822250000000002</c:v>
                </c:pt>
                <c:pt idx="140">
                  <c:v>-5.3113831999999999</c:v>
                </c:pt>
                <c:pt idx="141">
                  <c:v>-5.0223870000000002</c:v>
                </c:pt>
                <c:pt idx="142">
                  <c:v>-5.1227983999999998</c:v>
                </c:pt>
                <c:pt idx="143">
                  <c:v>-5.5856857</c:v>
                </c:pt>
                <c:pt idx="144">
                  <c:v>-4.9178762000000003</c:v>
                </c:pt>
                <c:pt idx="145">
                  <c:v>-5.2531090000000003</c:v>
                </c:pt>
                <c:pt idx="146">
                  <c:v>-5.2987200000000003</c:v>
                </c:pt>
                <c:pt idx="147">
                  <c:v>-5.4583735000000004</c:v>
                </c:pt>
                <c:pt idx="148">
                  <c:v>-5.1842527</c:v>
                </c:pt>
                <c:pt idx="149">
                  <c:v>-5.0419517000000003</c:v>
                </c:pt>
                <c:pt idx="150">
                  <c:v>-5.4980625999999999</c:v>
                </c:pt>
                <c:pt idx="151">
                  <c:v>-5.3166566</c:v>
                </c:pt>
                <c:pt idx="152">
                  <c:v>-4.9598690000000003</c:v>
                </c:pt>
                <c:pt idx="153">
                  <c:v>-5.3008213</c:v>
                </c:pt>
                <c:pt idx="154">
                  <c:v>-4.9648833000000003</c:v>
                </c:pt>
                <c:pt idx="155">
                  <c:v>-5.5152545000000002</c:v>
                </c:pt>
                <c:pt idx="156">
                  <c:v>-5.0942825999999997</c:v>
                </c:pt>
                <c:pt idx="157">
                  <c:v>-6.1124510000000001</c:v>
                </c:pt>
                <c:pt idx="158">
                  <c:v>-5.1892240000000003</c:v>
                </c:pt>
                <c:pt idx="159">
                  <c:v>-4.9610089999999998</c:v>
                </c:pt>
                <c:pt idx="160">
                  <c:v>-5.1927029999999998</c:v>
                </c:pt>
                <c:pt idx="161">
                  <c:v>-5.4287400000000003</c:v>
                </c:pt>
                <c:pt idx="162">
                  <c:v>-4.8581785999999996</c:v>
                </c:pt>
                <c:pt idx="163">
                  <c:v>-5.5789556999999999</c:v>
                </c:pt>
                <c:pt idx="164">
                  <c:v>-5.2792873</c:v>
                </c:pt>
                <c:pt idx="165">
                  <c:v>-5.1832165999999997</c:v>
                </c:pt>
                <c:pt idx="166">
                  <c:v>-5.2844024000000003</c:v>
                </c:pt>
                <c:pt idx="167">
                  <c:v>-5.2110839999999996</c:v>
                </c:pt>
                <c:pt idx="168">
                  <c:v>-4.9543980000000003</c:v>
                </c:pt>
                <c:pt idx="169">
                  <c:v>-4.8766822999999997</c:v>
                </c:pt>
                <c:pt idx="170">
                  <c:v>-5.5116120000000004</c:v>
                </c:pt>
                <c:pt idx="171">
                  <c:v>-5.1777300000000004</c:v>
                </c:pt>
                <c:pt idx="172">
                  <c:v>-5.1630799999999999</c:v>
                </c:pt>
                <c:pt idx="173">
                  <c:v>-5.2793406999999997</c:v>
                </c:pt>
                <c:pt idx="174">
                  <c:v>-5.4609413</c:v>
                </c:pt>
                <c:pt idx="175">
                  <c:v>-5.1109752999999998</c:v>
                </c:pt>
                <c:pt idx="176">
                  <c:v>-5.5563374000000003</c:v>
                </c:pt>
                <c:pt idx="177">
                  <c:v>-5.7140446000000003</c:v>
                </c:pt>
                <c:pt idx="178">
                  <c:v>-5.4231615</c:v>
                </c:pt>
                <c:pt idx="179">
                  <c:v>-5.1335410000000001</c:v>
                </c:pt>
                <c:pt idx="180">
                  <c:v>-5.1646900000000002</c:v>
                </c:pt>
                <c:pt idx="181">
                  <c:v>-5.2152533999999999</c:v>
                </c:pt>
                <c:pt idx="182">
                  <c:v>-5.3956584999999997</c:v>
                </c:pt>
                <c:pt idx="183">
                  <c:v>-5.420979</c:v>
                </c:pt>
                <c:pt idx="184">
                  <c:v>-5.0615259999999997</c:v>
                </c:pt>
                <c:pt idx="185">
                  <c:v>-5.3020930000000002</c:v>
                </c:pt>
                <c:pt idx="186">
                  <c:v>-5.0567926999999999</c:v>
                </c:pt>
                <c:pt idx="187">
                  <c:v>-5.2736726000000003</c:v>
                </c:pt>
                <c:pt idx="188">
                  <c:v>-4.8859352999999999</c:v>
                </c:pt>
                <c:pt idx="189">
                  <c:v>-4.974888</c:v>
                </c:pt>
                <c:pt idx="190">
                  <c:v>-5.0651073000000002</c:v>
                </c:pt>
                <c:pt idx="191">
                  <c:v>-5.4790315999999999</c:v>
                </c:pt>
                <c:pt idx="192">
                  <c:v>-4.8005214</c:v>
                </c:pt>
                <c:pt idx="193">
                  <c:v>-4.5648169999999997</c:v>
                </c:pt>
                <c:pt idx="194">
                  <c:v>-5.2541029999999997</c:v>
                </c:pt>
                <c:pt idx="195">
                  <c:v>-5.5436896999999998</c:v>
                </c:pt>
                <c:pt idx="196">
                  <c:v>-5.3150760000000004</c:v>
                </c:pt>
                <c:pt idx="197">
                  <c:v>-5.2536464</c:v>
                </c:pt>
                <c:pt idx="198">
                  <c:v>-4.8846353999999996</c:v>
                </c:pt>
                <c:pt idx="199">
                  <c:v>-4.9262676000000001</c:v>
                </c:pt>
                <c:pt idx="200">
                  <c:v>-5.4797120000000001</c:v>
                </c:pt>
                <c:pt idx="201">
                  <c:v>-5.2165900000000001</c:v>
                </c:pt>
                <c:pt idx="202">
                  <c:v>-5.0532884999999998</c:v>
                </c:pt>
                <c:pt idx="203">
                  <c:v>-5.2459689999999997</c:v>
                </c:pt>
                <c:pt idx="204">
                  <c:v>-5.4521439999999997</c:v>
                </c:pt>
                <c:pt idx="205">
                  <c:v>-5.0584435000000001</c:v>
                </c:pt>
                <c:pt idx="206">
                  <c:v>-5.1026600000000002</c:v>
                </c:pt>
                <c:pt idx="207">
                  <c:v>-5.078659</c:v>
                </c:pt>
                <c:pt idx="208">
                  <c:v>-5.1932879999999999</c:v>
                </c:pt>
                <c:pt idx="209">
                  <c:v>-5.1654654000000004</c:v>
                </c:pt>
                <c:pt idx="210">
                  <c:v>-5.6134560000000002</c:v>
                </c:pt>
                <c:pt idx="211">
                  <c:v>-5.3572005999999996</c:v>
                </c:pt>
                <c:pt idx="212">
                  <c:v>-4.8946199999999997</c:v>
                </c:pt>
                <c:pt idx="213">
                  <c:v>-5.1042943000000003</c:v>
                </c:pt>
                <c:pt idx="214">
                  <c:v>-5.4572440000000002</c:v>
                </c:pt>
                <c:pt idx="215">
                  <c:v>-5.2182570000000004</c:v>
                </c:pt>
                <c:pt idx="216">
                  <c:v>-5.2683679999999997</c:v>
                </c:pt>
                <c:pt idx="217">
                  <c:v>-5.8178763</c:v>
                </c:pt>
                <c:pt idx="218">
                  <c:v>-5.2955180000000004</c:v>
                </c:pt>
                <c:pt idx="219">
                  <c:v>-5.4100846999999996</c:v>
                </c:pt>
                <c:pt idx="220">
                  <c:v>-5.0153939999999997</c:v>
                </c:pt>
                <c:pt idx="221">
                  <c:v>-5.1970533999999997</c:v>
                </c:pt>
                <c:pt idx="222">
                  <c:v>-5.3048285999999996</c:v>
                </c:pt>
                <c:pt idx="223">
                  <c:v>-5.096508</c:v>
                </c:pt>
                <c:pt idx="224">
                  <c:v>-5.669613</c:v>
                </c:pt>
                <c:pt idx="225">
                  <c:v>-5.7931780000000002</c:v>
                </c:pt>
                <c:pt idx="226">
                  <c:v>-5.1706833999999997</c:v>
                </c:pt>
                <c:pt idx="227">
                  <c:v>-5.0569839999999999</c:v>
                </c:pt>
                <c:pt idx="228">
                  <c:v>-4.9723167000000004</c:v>
                </c:pt>
                <c:pt idx="229">
                  <c:v>-5.4349656</c:v>
                </c:pt>
                <c:pt idx="230">
                  <c:v>-5.3430613999999998</c:v>
                </c:pt>
                <c:pt idx="231">
                  <c:v>-5.4110183999999997</c:v>
                </c:pt>
                <c:pt idx="232">
                  <c:v>-4.9828089999999996</c:v>
                </c:pt>
                <c:pt idx="233">
                  <c:v>-5.1539663999999998</c:v>
                </c:pt>
                <c:pt idx="234">
                  <c:v>-5.4337999999999997</c:v>
                </c:pt>
                <c:pt idx="235">
                  <c:v>-5.1603770000000004</c:v>
                </c:pt>
                <c:pt idx="236">
                  <c:v>-5.236872</c:v>
                </c:pt>
                <c:pt idx="237">
                  <c:v>-5.1763687000000003</c:v>
                </c:pt>
                <c:pt idx="238">
                  <c:v>-5.6609569999999998</c:v>
                </c:pt>
                <c:pt idx="239">
                  <c:v>-5.4435872999999999</c:v>
                </c:pt>
                <c:pt idx="240">
                  <c:v>-5.4392880000000003</c:v>
                </c:pt>
                <c:pt idx="241">
                  <c:v>-5.2131059999999998</c:v>
                </c:pt>
                <c:pt idx="242">
                  <c:v>-5.1985836000000001</c:v>
                </c:pt>
                <c:pt idx="243">
                  <c:v>-5.1463894999999997</c:v>
                </c:pt>
                <c:pt idx="244">
                  <c:v>-5.1968230000000002</c:v>
                </c:pt>
                <c:pt idx="245">
                  <c:v>-5.0329585000000003</c:v>
                </c:pt>
                <c:pt idx="246">
                  <c:v>-5.3227935000000004</c:v>
                </c:pt>
                <c:pt idx="247">
                  <c:v>-5.40177</c:v>
                </c:pt>
                <c:pt idx="248">
                  <c:v>-5.0759920000000003</c:v>
                </c:pt>
                <c:pt idx="249">
                  <c:v>-5.0269556</c:v>
                </c:pt>
                <c:pt idx="250">
                  <c:v>-4.7867170000000003</c:v>
                </c:pt>
                <c:pt idx="251">
                  <c:v>-4.6235805000000001</c:v>
                </c:pt>
                <c:pt idx="252">
                  <c:v>-4.8210845000000004</c:v>
                </c:pt>
                <c:pt idx="253">
                  <c:v>-5.4159063999999999</c:v>
                </c:pt>
                <c:pt idx="254">
                  <c:v>-4.9414879999999997</c:v>
                </c:pt>
                <c:pt idx="255">
                  <c:v>-5.4854500000000002</c:v>
                </c:pt>
                <c:pt idx="256">
                  <c:v>-5.0319405000000001</c:v>
                </c:pt>
                <c:pt idx="257">
                  <c:v>-5.6460530000000002</c:v>
                </c:pt>
                <c:pt idx="258">
                  <c:v>-5.3330517000000004</c:v>
                </c:pt>
                <c:pt idx="259">
                  <c:v>-6.3426619999999998</c:v>
                </c:pt>
                <c:pt idx="260">
                  <c:v>-5.2643842999999997</c:v>
                </c:pt>
                <c:pt idx="261">
                  <c:v>-5.6201261999999996</c:v>
                </c:pt>
                <c:pt idx="262">
                  <c:v>-5.9309564000000004</c:v>
                </c:pt>
                <c:pt idx="263">
                  <c:v>-5.1404290000000001</c:v>
                </c:pt>
                <c:pt idx="264">
                  <c:v>-5.5782049999999996</c:v>
                </c:pt>
                <c:pt idx="265">
                  <c:v>-5.5283350000000002</c:v>
                </c:pt>
                <c:pt idx="266">
                  <c:v>-4.8883953</c:v>
                </c:pt>
                <c:pt idx="267">
                  <c:v>-5.9696813000000004</c:v>
                </c:pt>
                <c:pt idx="268">
                  <c:v>-4.9513220000000002</c:v>
                </c:pt>
                <c:pt idx="269">
                  <c:v>-4.9944983000000001</c:v>
                </c:pt>
                <c:pt idx="270">
                  <c:v>-5.1333064999999998</c:v>
                </c:pt>
                <c:pt idx="271">
                  <c:v>-5.7515264000000004</c:v>
                </c:pt>
                <c:pt idx="272">
                  <c:v>-4.8684229999999999</c:v>
                </c:pt>
                <c:pt idx="273">
                  <c:v>-4.9691796000000004</c:v>
                </c:pt>
                <c:pt idx="274">
                  <c:v>-4.8118577</c:v>
                </c:pt>
                <c:pt idx="275">
                  <c:v>-5.092098</c:v>
                </c:pt>
                <c:pt idx="276">
                  <c:v>-5.5592040000000003</c:v>
                </c:pt>
                <c:pt idx="277">
                  <c:v>-5.1657580000000003</c:v>
                </c:pt>
                <c:pt idx="278">
                  <c:v>-4.8018913000000003</c:v>
                </c:pt>
                <c:pt idx="279">
                  <c:v>-5.2074714000000002</c:v>
                </c:pt>
                <c:pt idx="280">
                  <c:v>-5.1468590000000001</c:v>
                </c:pt>
                <c:pt idx="281">
                  <c:v>-5.2644253000000001</c:v>
                </c:pt>
                <c:pt idx="282">
                  <c:v>-5.293113</c:v>
                </c:pt>
                <c:pt idx="283">
                  <c:v>-5.5384745999999998</c:v>
                </c:pt>
                <c:pt idx="284">
                  <c:v>-5.5671309999999998</c:v>
                </c:pt>
                <c:pt idx="285">
                  <c:v>-5.6120533999999997</c:v>
                </c:pt>
                <c:pt idx="286">
                  <c:v>-4.8041210000000003</c:v>
                </c:pt>
                <c:pt idx="287">
                  <c:v>-5.3998493999999999</c:v>
                </c:pt>
                <c:pt idx="288">
                  <c:v>-5.1504244999999997</c:v>
                </c:pt>
                <c:pt idx="289">
                  <c:v>-5.2355266</c:v>
                </c:pt>
                <c:pt idx="290">
                  <c:v>-4.7776529999999999</c:v>
                </c:pt>
                <c:pt idx="291">
                  <c:v>-5.5337334</c:v>
                </c:pt>
                <c:pt idx="292">
                  <c:v>-5.1291909999999996</c:v>
                </c:pt>
                <c:pt idx="293">
                  <c:v>-5.5220339999999997</c:v>
                </c:pt>
                <c:pt idx="294">
                  <c:v>-4.9859413999999997</c:v>
                </c:pt>
                <c:pt idx="295">
                  <c:v>-5.0163945999999999</c:v>
                </c:pt>
                <c:pt idx="296">
                  <c:v>-5.41371</c:v>
                </c:pt>
                <c:pt idx="297">
                  <c:v>-5.32484</c:v>
                </c:pt>
                <c:pt idx="298">
                  <c:v>-5.3232869999999997</c:v>
                </c:pt>
                <c:pt idx="299">
                  <c:v>-5.3015676000000003</c:v>
                </c:pt>
                <c:pt idx="300">
                  <c:v>-5.2661667000000003</c:v>
                </c:pt>
                <c:pt idx="301">
                  <c:v>-4.8605064999999996</c:v>
                </c:pt>
                <c:pt idx="302">
                  <c:v>-4.9100533000000004</c:v>
                </c:pt>
                <c:pt idx="303">
                  <c:v>-5.0663055999999997</c:v>
                </c:pt>
                <c:pt idx="304">
                  <c:v>-5.1759259999999996</c:v>
                </c:pt>
                <c:pt idx="305">
                  <c:v>-5.1074020000000004</c:v>
                </c:pt>
                <c:pt idx="306">
                  <c:v>-5.7617393000000003</c:v>
                </c:pt>
                <c:pt idx="307">
                  <c:v>-5.3314919999999999</c:v>
                </c:pt>
                <c:pt idx="308">
                  <c:v>-5.2093334000000002</c:v>
                </c:pt>
                <c:pt idx="309">
                  <c:v>-5.6363896999999996</c:v>
                </c:pt>
                <c:pt idx="310">
                  <c:v>-5.2073726999999996</c:v>
                </c:pt>
                <c:pt idx="311">
                  <c:v>-5.1467323</c:v>
                </c:pt>
                <c:pt idx="312">
                  <c:v>-4.7824390000000001</c:v>
                </c:pt>
                <c:pt idx="313">
                  <c:v>-4.982056</c:v>
                </c:pt>
                <c:pt idx="314">
                  <c:v>-5.3729589999999998</c:v>
                </c:pt>
                <c:pt idx="315">
                  <c:v>-5.1217246000000003</c:v>
                </c:pt>
                <c:pt idx="316">
                  <c:v>-4.911842</c:v>
                </c:pt>
                <c:pt idx="317">
                  <c:v>-4.7445349999999999</c:v>
                </c:pt>
                <c:pt idx="318">
                  <c:v>-5.1540847000000003</c:v>
                </c:pt>
                <c:pt idx="319">
                  <c:v>-4.9302792999999996</c:v>
                </c:pt>
                <c:pt idx="320">
                  <c:v>-5.2959110000000003</c:v>
                </c:pt>
                <c:pt idx="321">
                  <c:v>-5.4033759999999997</c:v>
                </c:pt>
                <c:pt idx="322">
                  <c:v>-4.6609749999999996</c:v>
                </c:pt>
                <c:pt idx="323">
                  <c:v>-5.0083719999999996</c:v>
                </c:pt>
                <c:pt idx="324">
                  <c:v>-5.3359399999999999</c:v>
                </c:pt>
                <c:pt idx="325">
                  <c:v>-5.3870290000000001</c:v>
                </c:pt>
                <c:pt idx="326">
                  <c:v>-5.4639199999999999</c:v>
                </c:pt>
                <c:pt idx="327">
                  <c:v>-5.4536249999999997</c:v>
                </c:pt>
                <c:pt idx="328">
                  <c:v>-5.3915139999999999</c:v>
                </c:pt>
                <c:pt idx="329">
                  <c:v>-5.3859506000000001</c:v>
                </c:pt>
                <c:pt idx="330">
                  <c:v>-4.885472</c:v>
                </c:pt>
                <c:pt idx="331">
                  <c:v>-5.0692370000000002</c:v>
                </c:pt>
                <c:pt idx="332">
                  <c:v>-5.55999</c:v>
                </c:pt>
                <c:pt idx="333">
                  <c:v>-5.3733040000000001</c:v>
                </c:pt>
                <c:pt idx="334">
                  <c:v>-5.0135120000000004</c:v>
                </c:pt>
                <c:pt idx="335">
                  <c:v>-5.0136523000000004</c:v>
                </c:pt>
                <c:pt idx="336">
                  <c:v>-5.5114064000000003</c:v>
                </c:pt>
                <c:pt idx="337">
                  <c:v>-5.5717980000000003</c:v>
                </c:pt>
                <c:pt idx="338">
                  <c:v>-5.1253824000000003</c:v>
                </c:pt>
                <c:pt idx="339">
                  <c:v>-5.4341410000000003</c:v>
                </c:pt>
                <c:pt idx="340">
                  <c:v>-5.2512970000000001</c:v>
                </c:pt>
                <c:pt idx="341">
                  <c:v>-5.4490119999999997</c:v>
                </c:pt>
                <c:pt idx="342">
                  <c:v>-5.5126094999999999</c:v>
                </c:pt>
                <c:pt idx="343">
                  <c:v>-5.111332</c:v>
                </c:pt>
                <c:pt idx="344">
                  <c:v>-5.5931389999999999</c:v>
                </c:pt>
                <c:pt idx="345">
                  <c:v>-5.0991697</c:v>
                </c:pt>
                <c:pt idx="346">
                  <c:v>-5.2604445999999996</c:v>
                </c:pt>
                <c:pt idx="347">
                  <c:v>-4.8906999999999998</c:v>
                </c:pt>
                <c:pt idx="348">
                  <c:v>-5.1861790000000001</c:v>
                </c:pt>
                <c:pt idx="349">
                  <c:v>-5.7329534999999998</c:v>
                </c:pt>
                <c:pt idx="350">
                  <c:v>-5.1424899999999996</c:v>
                </c:pt>
                <c:pt idx="351">
                  <c:v>-5.7590130000000004</c:v>
                </c:pt>
                <c:pt idx="352">
                  <c:v>-5.0408460000000002</c:v>
                </c:pt>
                <c:pt idx="353">
                  <c:v>-5.3607984000000002</c:v>
                </c:pt>
                <c:pt idx="354">
                  <c:v>-5.271166</c:v>
                </c:pt>
                <c:pt idx="355">
                  <c:v>-4.8398029999999999</c:v>
                </c:pt>
                <c:pt idx="356">
                  <c:v>-5.1523867000000001</c:v>
                </c:pt>
                <c:pt idx="357">
                  <c:v>-5.5158329999999998</c:v>
                </c:pt>
                <c:pt idx="358">
                  <c:v>-5.1955814</c:v>
                </c:pt>
                <c:pt idx="359">
                  <c:v>-4.9973625999999998</c:v>
                </c:pt>
                <c:pt idx="360">
                  <c:v>-5.5456963000000004</c:v>
                </c:pt>
                <c:pt idx="361">
                  <c:v>-5.0576878000000001</c:v>
                </c:pt>
                <c:pt idx="362">
                  <c:v>-4.7435970000000003</c:v>
                </c:pt>
                <c:pt idx="363">
                  <c:v>-5.2165365000000001</c:v>
                </c:pt>
                <c:pt idx="364">
                  <c:v>-4.9431390000000004</c:v>
                </c:pt>
                <c:pt idx="365">
                  <c:v>-5.1528689999999999</c:v>
                </c:pt>
                <c:pt idx="366">
                  <c:v>-4.96936</c:v>
                </c:pt>
                <c:pt idx="367">
                  <c:v>-5.3242865000000004</c:v>
                </c:pt>
                <c:pt idx="368">
                  <c:v>-5.2310249999999998</c:v>
                </c:pt>
                <c:pt idx="369">
                  <c:v>-5.0820103000000003</c:v>
                </c:pt>
                <c:pt idx="370">
                  <c:v>-5.28362</c:v>
                </c:pt>
                <c:pt idx="371">
                  <c:v>-5.3411154999999999</c:v>
                </c:pt>
                <c:pt idx="372">
                  <c:v>-4.4938716999999997</c:v>
                </c:pt>
                <c:pt idx="373">
                  <c:v>-5.3358593000000001</c:v>
                </c:pt>
                <c:pt idx="374">
                  <c:v>-5.2364426000000002</c:v>
                </c:pt>
                <c:pt idx="375">
                  <c:v>-5.4283032000000002</c:v>
                </c:pt>
                <c:pt idx="376">
                  <c:v>-5.0743510000000001</c:v>
                </c:pt>
                <c:pt idx="377">
                  <c:v>-5.1683529999999998</c:v>
                </c:pt>
                <c:pt idx="378">
                  <c:v>-5.3091016</c:v>
                </c:pt>
                <c:pt idx="379">
                  <c:v>-5.1898879999999998</c:v>
                </c:pt>
                <c:pt idx="380">
                  <c:v>-5.0793613999999998</c:v>
                </c:pt>
                <c:pt idx="381">
                  <c:v>-5.0102760000000002</c:v>
                </c:pt>
                <c:pt idx="382">
                  <c:v>-4.6787039999999998</c:v>
                </c:pt>
                <c:pt idx="383">
                  <c:v>-5.0643577999999998</c:v>
                </c:pt>
                <c:pt idx="384">
                  <c:v>-5.0366254000000001</c:v>
                </c:pt>
                <c:pt idx="385">
                  <c:v>-5.7388130000000004</c:v>
                </c:pt>
                <c:pt idx="386">
                  <c:v>-5.0968549999999997</c:v>
                </c:pt>
                <c:pt idx="387">
                  <c:v>-5.1653520000000004</c:v>
                </c:pt>
                <c:pt idx="388">
                  <c:v>-4.9190396999999999</c:v>
                </c:pt>
                <c:pt idx="389">
                  <c:v>-5.0737553000000002</c:v>
                </c:pt>
                <c:pt idx="390">
                  <c:v>-5.1924010000000003</c:v>
                </c:pt>
                <c:pt idx="391">
                  <c:v>-5.2427570000000001</c:v>
                </c:pt>
                <c:pt idx="392">
                  <c:v>-5.1362870000000003</c:v>
                </c:pt>
                <c:pt idx="393">
                  <c:v>-5.4176840000000004</c:v>
                </c:pt>
                <c:pt idx="394">
                  <c:v>-5.1962614</c:v>
                </c:pt>
                <c:pt idx="395">
                  <c:v>-5.4299397000000003</c:v>
                </c:pt>
                <c:pt idx="396">
                  <c:v>-4.7167697000000004</c:v>
                </c:pt>
                <c:pt idx="397">
                  <c:v>-5.1035585000000001</c:v>
                </c:pt>
                <c:pt idx="398">
                  <c:v>-4.8501105000000004</c:v>
                </c:pt>
                <c:pt idx="399">
                  <c:v>-5.5104810000000004</c:v>
                </c:pt>
                <c:pt idx="400">
                  <c:v>-5.4234640000000001</c:v>
                </c:pt>
                <c:pt idx="401">
                  <c:v>-4.9651217000000001</c:v>
                </c:pt>
                <c:pt idx="402">
                  <c:v>-5.3630795000000004</c:v>
                </c:pt>
                <c:pt idx="403">
                  <c:v>-5.2652239999999999</c:v>
                </c:pt>
                <c:pt idx="404">
                  <c:v>-5.0927224000000004</c:v>
                </c:pt>
                <c:pt idx="405">
                  <c:v>-5.5551820000000003</c:v>
                </c:pt>
                <c:pt idx="406">
                  <c:v>-5.1810093000000004</c:v>
                </c:pt>
                <c:pt idx="407">
                  <c:v>-5.0875719999999998</c:v>
                </c:pt>
                <c:pt idx="408">
                  <c:v>-4.9481482999999997</c:v>
                </c:pt>
                <c:pt idx="409">
                  <c:v>-5.2919254000000002</c:v>
                </c:pt>
                <c:pt idx="410">
                  <c:v>-6.0434283999999998</c:v>
                </c:pt>
                <c:pt idx="411">
                  <c:v>-5.7357974</c:v>
                </c:pt>
                <c:pt idx="412">
                  <c:v>-5.0891867</c:v>
                </c:pt>
                <c:pt idx="413">
                  <c:v>-5.5043540000000002</c:v>
                </c:pt>
                <c:pt idx="414">
                  <c:v>-5.4558286999999996</c:v>
                </c:pt>
                <c:pt idx="415">
                  <c:v>-5.0266833000000002</c:v>
                </c:pt>
                <c:pt idx="416">
                  <c:v>-5.0406737000000001</c:v>
                </c:pt>
                <c:pt idx="417">
                  <c:v>-5.265282</c:v>
                </c:pt>
                <c:pt idx="418">
                  <c:v>-5.0624539999999998</c:v>
                </c:pt>
                <c:pt idx="419">
                  <c:v>-4.8501349999999999</c:v>
                </c:pt>
                <c:pt idx="420">
                  <c:v>-5.4042640000000004</c:v>
                </c:pt>
                <c:pt idx="421">
                  <c:v>-5.5092087000000003</c:v>
                </c:pt>
                <c:pt idx="422">
                  <c:v>-4.8712783000000002</c:v>
                </c:pt>
                <c:pt idx="423">
                  <c:v>-5.2868766999999997</c:v>
                </c:pt>
                <c:pt idx="424">
                  <c:v>-4.6417950000000001</c:v>
                </c:pt>
                <c:pt idx="425">
                  <c:v>-5.2172499999999999</c:v>
                </c:pt>
                <c:pt idx="426">
                  <c:v>-5.4553969999999996</c:v>
                </c:pt>
                <c:pt idx="427">
                  <c:v>-5.0850267000000002</c:v>
                </c:pt>
                <c:pt idx="428">
                  <c:v>-5.480594</c:v>
                </c:pt>
                <c:pt idx="429">
                  <c:v>-5.0019309999999999</c:v>
                </c:pt>
                <c:pt idx="430">
                  <c:v>-5.2767315000000004</c:v>
                </c:pt>
                <c:pt idx="431">
                  <c:v>-4.6454414999999996</c:v>
                </c:pt>
                <c:pt idx="432">
                  <c:v>-5.1594324</c:v>
                </c:pt>
                <c:pt idx="433">
                  <c:v>-5.3032310000000003</c:v>
                </c:pt>
                <c:pt idx="434">
                  <c:v>-4.9190683000000002</c:v>
                </c:pt>
                <c:pt idx="435">
                  <c:v>-5.1163309999999997</c:v>
                </c:pt>
                <c:pt idx="436">
                  <c:v>-5.4382725000000001</c:v>
                </c:pt>
                <c:pt idx="437">
                  <c:v>-4.7281529999999998</c:v>
                </c:pt>
                <c:pt idx="438">
                  <c:v>-5.8338942999999999</c:v>
                </c:pt>
                <c:pt idx="439">
                  <c:v>-5.238429</c:v>
                </c:pt>
                <c:pt idx="440">
                  <c:v>-5.0919002999999998</c:v>
                </c:pt>
                <c:pt idx="441">
                  <c:v>-5.2179612999999998</c:v>
                </c:pt>
                <c:pt idx="442">
                  <c:v>-4.7261477000000003</c:v>
                </c:pt>
                <c:pt idx="443">
                  <c:v>-4.9425980000000003</c:v>
                </c:pt>
                <c:pt idx="444">
                  <c:v>-5.4772596</c:v>
                </c:pt>
                <c:pt idx="445">
                  <c:v>-5.1642380000000001</c:v>
                </c:pt>
                <c:pt idx="446">
                  <c:v>-4.9222279999999996</c:v>
                </c:pt>
                <c:pt idx="447">
                  <c:v>-4.7408419999999998</c:v>
                </c:pt>
                <c:pt idx="448">
                  <c:v>-6.1044172999999997</c:v>
                </c:pt>
                <c:pt idx="449">
                  <c:v>-5.1807765999999997</c:v>
                </c:pt>
                <c:pt idx="450">
                  <c:v>-4.9987573999999997</c:v>
                </c:pt>
                <c:pt idx="451">
                  <c:v>-5.118411</c:v>
                </c:pt>
                <c:pt idx="452">
                  <c:v>-5.2426434000000004</c:v>
                </c:pt>
                <c:pt idx="453">
                  <c:v>-5.1842600000000001</c:v>
                </c:pt>
                <c:pt idx="454">
                  <c:v>-5.2287169999999996</c:v>
                </c:pt>
                <c:pt idx="455">
                  <c:v>-5.2011130000000003</c:v>
                </c:pt>
                <c:pt idx="456">
                  <c:v>-5.9887456999999999</c:v>
                </c:pt>
                <c:pt idx="457">
                  <c:v>-5.4518538000000003</c:v>
                </c:pt>
                <c:pt idx="458">
                  <c:v>-5.0839634</c:v>
                </c:pt>
                <c:pt idx="459">
                  <c:v>-4.8612365999999998</c:v>
                </c:pt>
                <c:pt idx="460">
                  <c:v>-4.9269920000000003</c:v>
                </c:pt>
                <c:pt idx="461">
                  <c:v>-4.52196</c:v>
                </c:pt>
                <c:pt idx="462">
                  <c:v>-5.2743316</c:v>
                </c:pt>
                <c:pt idx="463">
                  <c:v>-5.8931117000000004</c:v>
                </c:pt>
                <c:pt idx="464">
                  <c:v>-4.8790449999999996</c:v>
                </c:pt>
                <c:pt idx="465">
                  <c:v>-5.1204809999999998</c:v>
                </c:pt>
                <c:pt idx="466">
                  <c:v>-4.6918309999999996</c:v>
                </c:pt>
                <c:pt idx="467">
                  <c:v>-5.1513815000000003</c:v>
                </c:pt>
                <c:pt idx="468">
                  <c:v>-5.2025513999999999</c:v>
                </c:pt>
                <c:pt idx="469">
                  <c:v>-5.1116979999999996</c:v>
                </c:pt>
                <c:pt idx="470">
                  <c:v>-5.0988939999999996</c:v>
                </c:pt>
                <c:pt idx="471">
                  <c:v>-5.184965</c:v>
                </c:pt>
                <c:pt idx="472">
                  <c:v>-5.4390564000000001</c:v>
                </c:pt>
                <c:pt idx="473">
                  <c:v>-5.2152995999999998</c:v>
                </c:pt>
                <c:pt idx="474">
                  <c:v>-5.1635169999999997</c:v>
                </c:pt>
                <c:pt idx="475">
                  <c:v>-5.3391349999999997</c:v>
                </c:pt>
                <c:pt idx="476">
                  <c:v>-4.6934019999999999</c:v>
                </c:pt>
                <c:pt idx="477">
                  <c:v>-5.0256623999999999</c:v>
                </c:pt>
                <c:pt idx="478">
                  <c:v>-5.0316314999999996</c:v>
                </c:pt>
                <c:pt idx="479">
                  <c:v>-4.8787710000000004</c:v>
                </c:pt>
                <c:pt idx="480">
                  <c:v>-5.4937553000000001</c:v>
                </c:pt>
                <c:pt idx="481">
                  <c:v>-5.8250409999999997</c:v>
                </c:pt>
                <c:pt idx="482">
                  <c:v>-5.0252623999999999</c:v>
                </c:pt>
                <c:pt idx="483">
                  <c:v>-5.7136993</c:v>
                </c:pt>
                <c:pt idx="484">
                  <c:v>-5.0512639999999998</c:v>
                </c:pt>
                <c:pt idx="485">
                  <c:v>-5.1717662999999998</c:v>
                </c:pt>
                <c:pt idx="486">
                  <c:v>-5.1335572999999997</c:v>
                </c:pt>
                <c:pt idx="487">
                  <c:v>-5.6634526000000003</c:v>
                </c:pt>
                <c:pt idx="488">
                  <c:v>-5.4202959999999996</c:v>
                </c:pt>
                <c:pt idx="489">
                  <c:v>-5.2262544999999996</c:v>
                </c:pt>
                <c:pt idx="490">
                  <c:v>-4.8800169999999996</c:v>
                </c:pt>
                <c:pt idx="491">
                  <c:v>-5.1651664000000004</c:v>
                </c:pt>
                <c:pt idx="492">
                  <c:v>-5.4730105</c:v>
                </c:pt>
                <c:pt idx="493">
                  <c:v>-4.9524283000000002</c:v>
                </c:pt>
                <c:pt idx="494">
                  <c:v>-5.3765973999999996</c:v>
                </c:pt>
                <c:pt idx="495">
                  <c:v>-5.3162409999999998</c:v>
                </c:pt>
                <c:pt idx="496">
                  <c:v>-5.4061865999999998</c:v>
                </c:pt>
                <c:pt idx="497">
                  <c:v>-5.2556586000000003</c:v>
                </c:pt>
                <c:pt idx="498">
                  <c:v>-4.9220962999999998</c:v>
                </c:pt>
                <c:pt idx="499">
                  <c:v>-4.6946335000000001</c:v>
                </c:pt>
                <c:pt idx="500">
                  <c:v>-4.9949940000000002</c:v>
                </c:pt>
                <c:pt idx="501">
                  <c:v>-5.4982420000000003</c:v>
                </c:pt>
                <c:pt idx="502">
                  <c:v>-5.1902394000000003</c:v>
                </c:pt>
                <c:pt idx="503">
                  <c:v>-5.5202837000000002</c:v>
                </c:pt>
                <c:pt idx="504">
                  <c:v>-4.6164474000000002</c:v>
                </c:pt>
                <c:pt idx="505">
                  <c:v>-5.0562560000000003</c:v>
                </c:pt>
                <c:pt idx="506">
                  <c:v>-5.2473673999999999</c:v>
                </c:pt>
                <c:pt idx="507">
                  <c:v>-5.06609</c:v>
                </c:pt>
                <c:pt idx="508">
                  <c:v>-5.1538599999999999</c:v>
                </c:pt>
                <c:pt idx="509">
                  <c:v>-4.7195309999999999</c:v>
                </c:pt>
                <c:pt idx="510">
                  <c:v>-4.9322103999999998</c:v>
                </c:pt>
                <c:pt idx="511">
                  <c:v>-5.3711915000000001</c:v>
                </c:pt>
                <c:pt idx="512">
                  <c:v>-5.5147649999999997</c:v>
                </c:pt>
                <c:pt idx="513">
                  <c:v>-5.0675426000000003</c:v>
                </c:pt>
                <c:pt idx="514">
                  <c:v>-5.0583777000000003</c:v>
                </c:pt>
                <c:pt idx="515">
                  <c:v>-5.0963906999999997</c:v>
                </c:pt>
                <c:pt idx="516">
                  <c:v>-5.2315389999999997</c:v>
                </c:pt>
                <c:pt idx="517">
                  <c:v>-5.0088419999999996</c:v>
                </c:pt>
                <c:pt idx="518">
                  <c:v>-5.3273486999999999</c:v>
                </c:pt>
                <c:pt idx="519">
                  <c:v>-5.4684362000000002</c:v>
                </c:pt>
                <c:pt idx="520">
                  <c:v>-4.9574293999999997</c:v>
                </c:pt>
                <c:pt idx="521">
                  <c:v>-5.215319</c:v>
                </c:pt>
                <c:pt idx="522">
                  <c:v>-5.9118976999999999</c:v>
                </c:pt>
                <c:pt idx="523">
                  <c:v>-5.3849572999999999</c:v>
                </c:pt>
                <c:pt idx="524">
                  <c:v>-5.2961600000000004</c:v>
                </c:pt>
                <c:pt idx="525">
                  <c:v>-4.9798955999999999</c:v>
                </c:pt>
                <c:pt idx="526">
                  <c:v>-5.1255864999999998</c:v>
                </c:pt>
                <c:pt idx="527">
                  <c:v>-5.2617225999999997</c:v>
                </c:pt>
                <c:pt idx="528">
                  <c:v>-5.3579616999999997</c:v>
                </c:pt>
                <c:pt idx="529">
                  <c:v>-5.5464845</c:v>
                </c:pt>
                <c:pt idx="530">
                  <c:v>-5.1197004000000002</c:v>
                </c:pt>
                <c:pt idx="531">
                  <c:v>-4.8638110000000001</c:v>
                </c:pt>
                <c:pt idx="532">
                  <c:v>-4.7695299999999996</c:v>
                </c:pt>
                <c:pt idx="533">
                  <c:v>-5.2705383000000001</c:v>
                </c:pt>
                <c:pt idx="534">
                  <c:v>-5.2113256000000003</c:v>
                </c:pt>
                <c:pt idx="535">
                  <c:v>-5.0614020000000002</c:v>
                </c:pt>
                <c:pt idx="536">
                  <c:v>-4.9304990000000002</c:v>
                </c:pt>
                <c:pt idx="537">
                  <c:v>-5.4379745000000002</c:v>
                </c:pt>
                <c:pt idx="538">
                  <c:v>-5.4906024999999996</c:v>
                </c:pt>
                <c:pt idx="539">
                  <c:v>-5.2152504999999998</c:v>
                </c:pt>
                <c:pt idx="540">
                  <c:v>-6.2291454999999996</c:v>
                </c:pt>
                <c:pt idx="541">
                  <c:v>-5.3459719999999997</c:v>
                </c:pt>
                <c:pt idx="542">
                  <c:v>-5.5626892999999997</c:v>
                </c:pt>
                <c:pt idx="543">
                  <c:v>-5.0036917000000001</c:v>
                </c:pt>
                <c:pt idx="544">
                  <c:v>-5.2078476</c:v>
                </c:pt>
                <c:pt idx="545">
                  <c:v>-5.2012600000000004</c:v>
                </c:pt>
                <c:pt idx="546">
                  <c:v>-4.904477</c:v>
                </c:pt>
                <c:pt idx="547">
                  <c:v>-5.0391973999999999</c:v>
                </c:pt>
                <c:pt idx="548">
                  <c:v>-5.6244959999999997</c:v>
                </c:pt>
                <c:pt idx="549">
                  <c:v>-4.9885089999999996</c:v>
                </c:pt>
                <c:pt idx="550">
                  <c:v>-5.2747400000000004</c:v>
                </c:pt>
                <c:pt idx="551">
                  <c:v>-5.2856382999999996</c:v>
                </c:pt>
                <c:pt idx="552">
                  <c:v>-4.9781003000000004</c:v>
                </c:pt>
                <c:pt idx="553">
                  <c:v>-4.9506490000000003</c:v>
                </c:pt>
                <c:pt idx="554">
                  <c:v>-5.2130010000000002</c:v>
                </c:pt>
                <c:pt idx="555">
                  <c:v>-5.3797864999999998</c:v>
                </c:pt>
                <c:pt idx="556">
                  <c:v>-5.5893024999999996</c:v>
                </c:pt>
                <c:pt idx="557">
                  <c:v>-5.0234519999999998</c:v>
                </c:pt>
                <c:pt idx="558">
                  <c:v>-5.4618080000000004</c:v>
                </c:pt>
                <c:pt idx="559">
                  <c:v>-5.6918774000000001</c:v>
                </c:pt>
                <c:pt idx="560">
                  <c:v>-5.1507699999999996</c:v>
                </c:pt>
                <c:pt idx="561">
                  <c:v>-4.7531480000000004</c:v>
                </c:pt>
                <c:pt idx="562">
                  <c:v>-5.0420938</c:v>
                </c:pt>
                <c:pt idx="563">
                  <c:v>-4.6934966999999999</c:v>
                </c:pt>
                <c:pt idx="564">
                  <c:v>-5.3267736000000001</c:v>
                </c:pt>
                <c:pt idx="565">
                  <c:v>-4.9386960000000002</c:v>
                </c:pt>
                <c:pt idx="566">
                  <c:v>-4.7078446999999999</c:v>
                </c:pt>
                <c:pt idx="567">
                  <c:v>-5.0226360000000003</c:v>
                </c:pt>
                <c:pt idx="568">
                  <c:v>-5.2966259999999998</c:v>
                </c:pt>
                <c:pt idx="569">
                  <c:v>-5.2472899999999996</c:v>
                </c:pt>
                <c:pt idx="570">
                  <c:v>-5.1958003000000001</c:v>
                </c:pt>
                <c:pt idx="571">
                  <c:v>-5.8111186000000004</c:v>
                </c:pt>
                <c:pt idx="572">
                  <c:v>-5.0462870000000004</c:v>
                </c:pt>
                <c:pt idx="573">
                  <c:v>-5.5057049999999998</c:v>
                </c:pt>
                <c:pt idx="574">
                  <c:v>-4.8225519999999999</c:v>
                </c:pt>
                <c:pt idx="575">
                  <c:v>-5.008947</c:v>
                </c:pt>
                <c:pt idx="576">
                  <c:v>-5.5014000000000003</c:v>
                </c:pt>
                <c:pt idx="577">
                  <c:v>-5.3974440000000001</c:v>
                </c:pt>
                <c:pt idx="578">
                  <c:v>-4.8166713999999997</c:v>
                </c:pt>
                <c:pt idx="579">
                  <c:v>-4.7230980000000002</c:v>
                </c:pt>
                <c:pt idx="580">
                  <c:v>-5.2104572999999998</c:v>
                </c:pt>
                <c:pt idx="581">
                  <c:v>-5.2291774999999996</c:v>
                </c:pt>
                <c:pt idx="582">
                  <c:v>-5.2232294000000001</c:v>
                </c:pt>
                <c:pt idx="583">
                  <c:v>-5.5662083999999998</c:v>
                </c:pt>
                <c:pt idx="584">
                  <c:v>-5.2421044999999999</c:v>
                </c:pt>
                <c:pt idx="585">
                  <c:v>-4.9364714999999997</c:v>
                </c:pt>
                <c:pt idx="586">
                  <c:v>-5.4577346000000002</c:v>
                </c:pt>
                <c:pt idx="587">
                  <c:v>-5.5428147000000001</c:v>
                </c:pt>
                <c:pt idx="588">
                  <c:v>-4.9976000000000003</c:v>
                </c:pt>
                <c:pt idx="589">
                  <c:v>-5.0637517000000001</c:v>
                </c:pt>
                <c:pt idx="590">
                  <c:v>-4.7134894999999997</c:v>
                </c:pt>
                <c:pt idx="591">
                  <c:v>-5.2782817</c:v>
                </c:pt>
                <c:pt idx="592">
                  <c:v>-4.9706162999999997</c:v>
                </c:pt>
                <c:pt idx="593">
                  <c:v>-5.5600540000000001</c:v>
                </c:pt>
                <c:pt idx="594">
                  <c:v>-5.5628934000000001</c:v>
                </c:pt>
                <c:pt idx="595">
                  <c:v>-5.574249</c:v>
                </c:pt>
                <c:pt idx="596">
                  <c:v>-5.2345560000000004</c:v>
                </c:pt>
                <c:pt idx="597">
                  <c:v>-5.438326</c:v>
                </c:pt>
                <c:pt idx="598">
                  <c:v>-5.2308269999999997</c:v>
                </c:pt>
                <c:pt idx="599">
                  <c:v>-4.5049042999999998</c:v>
                </c:pt>
                <c:pt idx="600">
                  <c:v>-5.1284903999999996</c:v>
                </c:pt>
                <c:pt idx="601">
                  <c:v>-5.3696770000000003</c:v>
                </c:pt>
                <c:pt idx="602">
                  <c:v>-4.9587409999999998</c:v>
                </c:pt>
                <c:pt idx="603">
                  <c:v>-5.2566065999999996</c:v>
                </c:pt>
                <c:pt idx="604">
                  <c:v>-5.0052523999999998</c:v>
                </c:pt>
                <c:pt idx="605">
                  <c:v>-5.3459510000000003</c:v>
                </c:pt>
                <c:pt idx="606">
                  <c:v>-5.3733360000000001</c:v>
                </c:pt>
                <c:pt idx="607">
                  <c:v>-5.09239</c:v>
                </c:pt>
                <c:pt idx="608">
                  <c:v>-5.1579533</c:v>
                </c:pt>
                <c:pt idx="609">
                  <c:v>-4.9513910000000001</c:v>
                </c:pt>
                <c:pt idx="610">
                  <c:v>-5.4431415000000003</c:v>
                </c:pt>
                <c:pt idx="611">
                  <c:v>-5.0392846999999996</c:v>
                </c:pt>
                <c:pt idx="612">
                  <c:v>-5.4355263999999996</c:v>
                </c:pt>
                <c:pt idx="613">
                  <c:v>-5.1699184999999996</c:v>
                </c:pt>
                <c:pt idx="614">
                  <c:v>-5.3927250000000004</c:v>
                </c:pt>
                <c:pt idx="615">
                  <c:v>-5.4001717999999999</c:v>
                </c:pt>
                <c:pt idx="616">
                  <c:v>-5.2890389999999998</c:v>
                </c:pt>
                <c:pt idx="617">
                  <c:v>-5.1267060000000004</c:v>
                </c:pt>
                <c:pt idx="618">
                  <c:v>-4.5157540000000003</c:v>
                </c:pt>
                <c:pt idx="619">
                  <c:v>-5.1395549999999997</c:v>
                </c:pt>
                <c:pt idx="620">
                  <c:v>-5.2868560000000002</c:v>
                </c:pt>
                <c:pt idx="621">
                  <c:v>-5.2374014999999998</c:v>
                </c:pt>
                <c:pt idx="622">
                  <c:v>-5.5882719999999999</c:v>
                </c:pt>
                <c:pt idx="623">
                  <c:v>-5.0123353000000002</c:v>
                </c:pt>
                <c:pt idx="624">
                  <c:v>-5.484337</c:v>
                </c:pt>
                <c:pt idx="625">
                  <c:v>-5.0868580000000003</c:v>
                </c:pt>
                <c:pt idx="626">
                  <c:v>-5.0445165999999997</c:v>
                </c:pt>
                <c:pt idx="627">
                  <c:v>-4.9029436000000004</c:v>
                </c:pt>
                <c:pt idx="628">
                  <c:v>-5.1002429999999999</c:v>
                </c:pt>
                <c:pt idx="629">
                  <c:v>-5.0407333000000003</c:v>
                </c:pt>
                <c:pt idx="630">
                  <c:v>-5.3543934999999996</c:v>
                </c:pt>
                <c:pt idx="631">
                  <c:v>-5.5446663000000003</c:v>
                </c:pt>
                <c:pt idx="632">
                  <c:v>-5.2368370000000004</c:v>
                </c:pt>
                <c:pt idx="633">
                  <c:v>-5.2338380000000004</c:v>
                </c:pt>
                <c:pt idx="634">
                  <c:v>-4.8466825</c:v>
                </c:pt>
                <c:pt idx="635">
                  <c:v>-5.1340960000000004</c:v>
                </c:pt>
                <c:pt idx="636">
                  <c:v>-5.4039764000000003</c:v>
                </c:pt>
                <c:pt idx="637">
                  <c:v>-5.8748779999999998</c:v>
                </c:pt>
                <c:pt idx="638">
                  <c:v>-5.4801054000000002</c:v>
                </c:pt>
                <c:pt idx="639">
                  <c:v>-5.5033627000000003</c:v>
                </c:pt>
                <c:pt idx="640">
                  <c:v>-5.573976</c:v>
                </c:pt>
                <c:pt idx="641">
                  <c:v>-5.1447177000000002</c:v>
                </c:pt>
                <c:pt idx="642">
                  <c:v>-5.3298025000000004</c:v>
                </c:pt>
                <c:pt idx="643">
                  <c:v>-5.4007797000000002</c:v>
                </c:pt>
                <c:pt idx="644">
                  <c:v>-5.3366322999999998</c:v>
                </c:pt>
                <c:pt idx="645">
                  <c:v>-5.0964660000000004</c:v>
                </c:pt>
                <c:pt idx="646">
                  <c:v>-5.139278</c:v>
                </c:pt>
                <c:pt idx="647">
                  <c:v>-4.6750845999999999</c:v>
                </c:pt>
                <c:pt idx="648">
                  <c:v>-5.3140181999999996</c:v>
                </c:pt>
                <c:pt idx="649">
                  <c:v>-4.9458222000000003</c:v>
                </c:pt>
                <c:pt idx="650">
                  <c:v>-5.1398450000000002</c:v>
                </c:pt>
                <c:pt idx="651">
                  <c:v>-5.6593255999999998</c:v>
                </c:pt>
                <c:pt idx="652">
                  <c:v>-5.3667889999999998</c:v>
                </c:pt>
                <c:pt idx="653">
                  <c:v>-5.6666049999999997</c:v>
                </c:pt>
                <c:pt idx="654">
                  <c:v>-5.0996155999999999</c:v>
                </c:pt>
                <c:pt idx="655">
                  <c:v>-5.1808750000000003</c:v>
                </c:pt>
                <c:pt idx="656">
                  <c:v>-5.1915703000000004</c:v>
                </c:pt>
                <c:pt idx="657">
                  <c:v>-4.8063507000000003</c:v>
                </c:pt>
                <c:pt idx="658">
                  <c:v>-5.1637680000000001</c:v>
                </c:pt>
                <c:pt idx="659">
                  <c:v>-5.4548189999999996</c:v>
                </c:pt>
                <c:pt idx="660">
                  <c:v>-5.2509855999999999</c:v>
                </c:pt>
                <c:pt idx="661">
                  <c:v>-5.3442186999999999</c:v>
                </c:pt>
                <c:pt idx="662">
                  <c:v>-4.8930496999999997</c:v>
                </c:pt>
                <c:pt idx="663">
                  <c:v>-5.6095933999999996</c:v>
                </c:pt>
                <c:pt idx="664">
                  <c:v>-5.3715362999999998</c:v>
                </c:pt>
                <c:pt idx="665">
                  <c:v>-4.7444889999999997</c:v>
                </c:pt>
                <c:pt idx="666">
                  <c:v>-5.7034409999999998</c:v>
                </c:pt>
                <c:pt idx="667">
                  <c:v>-5.0866259999999999</c:v>
                </c:pt>
                <c:pt idx="668">
                  <c:v>-5.3755179999999996</c:v>
                </c:pt>
                <c:pt idx="669">
                  <c:v>-4.786924</c:v>
                </c:pt>
                <c:pt idx="670">
                  <c:v>-5.0428023</c:v>
                </c:pt>
                <c:pt idx="671">
                  <c:v>-5.3615746</c:v>
                </c:pt>
                <c:pt idx="672">
                  <c:v>-5.1816069999999996</c:v>
                </c:pt>
                <c:pt idx="673">
                  <c:v>-5.2449183000000001</c:v>
                </c:pt>
                <c:pt idx="674">
                  <c:v>-5.4360603999999997</c:v>
                </c:pt>
                <c:pt idx="675">
                  <c:v>-5.1515649999999997</c:v>
                </c:pt>
                <c:pt idx="676">
                  <c:v>-5.7764473000000001</c:v>
                </c:pt>
                <c:pt idx="677">
                  <c:v>-5.1825609999999998</c:v>
                </c:pt>
                <c:pt idx="678">
                  <c:v>-5.2070183999999999</c:v>
                </c:pt>
                <c:pt idx="679">
                  <c:v>-5.5930904999999997</c:v>
                </c:pt>
                <c:pt idx="680">
                  <c:v>-5.4483059999999996</c:v>
                </c:pt>
                <c:pt idx="681">
                  <c:v>-4.9138365000000004</c:v>
                </c:pt>
                <c:pt idx="682">
                  <c:v>-4.9731683999999996</c:v>
                </c:pt>
                <c:pt idx="683">
                  <c:v>-4.9813805000000002</c:v>
                </c:pt>
                <c:pt idx="684">
                  <c:v>-4.7392609999999999</c:v>
                </c:pt>
                <c:pt idx="685">
                  <c:v>-5.2970480000000002</c:v>
                </c:pt>
                <c:pt idx="686">
                  <c:v>-4.9601293000000002</c:v>
                </c:pt>
                <c:pt idx="687">
                  <c:v>-5.1312756999999998</c:v>
                </c:pt>
                <c:pt idx="688">
                  <c:v>-5.887861</c:v>
                </c:pt>
                <c:pt idx="689">
                  <c:v>-5.4864253999999999</c:v>
                </c:pt>
                <c:pt idx="690">
                  <c:v>-5.0048810000000001</c:v>
                </c:pt>
                <c:pt idx="691">
                  <c:v>-5.1291570000000002</c:v>
                </c:pt>
                <c:pt idx="692">
                  <c:v>-5.2718730000000003</c:v>
                </c:pt>
                <c:pt idx="693">
                  <c:v>-5.0137176999999999</c:v>
                </c:pt>
                <c:pt idx="694">
                  <c:v>-5.4639125000000002</c:v>
                </c:pt>
                <c:pt idx="695">
                  <c:v>-5.5971583999999996</c:v>
                </c:pt>
                <c:pt idx="696">
                  <c:v>-5.1621566000000003</c:v>
                </c:pt>
                <c:pt idx="697">
                  <c:v>-5.4128366000000003</c:v>
                </c:pt>
                <c:pt idx="698">
                  <c:v>-4.9353642000000004</c:v>
                </c:pt>
                <c:pt idx="699">
                  <c:v>-5.4841175</c:v>
                </c:pt>
                <c:pt idx="700">
                  <c:v>-5.238105</c:v>
                </c:pt>
                <c:pt idx="701">
                  <c:v>-5.6571309999999997</c:v>
                </c:pt>
                <c:pt idx="702">
                  <c:v>-4.8086659999999997</c:v>
                </c:pt>
                <c:pt idx="703">
                  <c:v>-5.1402555000000003</c:v>
                </c:pt>
                <c:pt idx="704">
                  <c:v>-5.6096687000000003</c:v>
                </c:pt>
                <c:pt idx="705">
                  <c:v>-5.4120835999999999</c:v>
                </c:pt>
                <c:pt idx="706">
                  <c:v>-5.2354254999999998</c:v>
                </c:pt>
                <c:pt idx="707">
                  <c:v>-5.2807219999999999</c:v>
                </c:pt>
                <c:pt idx="708">
                  <c:v>-5.0686650000000002</c:v>
                </c:pt>
                <c:pt idx="709">
                  <c:v>-5.3077803000000001</c:v>
                </c:pt>
                <c:pt idx="710">
                  <c:v>-4.6655490000000004</c:v>
                </c:pt>
                <c:pt idx="711">
                  <c:v>-5.1492043000000001</c:v>
                </c:pt>
                <c:pt idx="712">
                  <c:v>-5.4063153000000002</c:v>
                </c:pt>
                <c:pt idx="713">
                  <c:v>-5.2689275999999996</c:v>
                </c:pt>
                <c:pt idx="714">
                  <c:v>-5.4209120000000004</c:v>
                </c:pt>
                <c:pt idx="715">
                  <c:v>-5.7993639999999997</c:v>
                </c:pt>
                <c:pt idx="716">
                  <c:v>-5.4620194</c:v>
                </c:pt>
                <c:pt idx="717">
                  <c:v>-5.1104918000000001</c:v>
                </c:pt>
                <c:pt idx="718">
                  <c:v>-4.9361905999999998</c:v>
                </c:pt>
                <c:pt idx="719">
                  <c:v>-5.5204000000000004</c:v>
                </c:pt>
                <c:pt idx="720">
                  <c:v>-5.3246446000000001</c:v>
                </c:pt>
                <c:pt idx="721">
                  <c:v>-5.3367560000000003</c:v>
                </c:pt>
                <c:pt idx="722">
                  <c:v>-5.3874563999999996</c:v>
                </c:pt>
                <c:pt idx="723">
                  <c:v>-4.9059080000000002</c:v>
                </c:pt>
                <c:pt idx="724">
                  <c:v>-5.0948156999999998</c:v>
                </c:pt>
                <c:pt idx="725">
                  <c:v>-5.5132016999999998</c:v>
                </c:pt>
                <c:pt idx="726">
                  <c:v>-4.8640420000000004</c:v>
                </c:pt>
                <c:pt idx="727">
                  <c:v>-4.8282730000000003</c:v>
                </c:pt>
                <c:pt idx="728">
                  <c:v>-4.9241239999999999</c:v>
                </c:pt>
                <c:pt idx="729">
                  <c:v>-4.6031089999999999</c:v>
                </c:pt>
                <c:pt idx="730">
                  <c:v>-5.0367189999999997</c:v>
                </c:pt>
                <c:pt idx="731">
                  <c:v>-5.2212806</c:v>
                </c:pt>
                <c:pt idx="732">
                  <c:v>-5.3704796000000004</c:v>
                </c:pt>
                <c:pt idx="733">
                  <c:v>-5.4908390000000002</c:v>
                </c:pt>
                <c:pt idx="734">
                  <c:v>-4.777952</c:v>
                </c:pt>
                <c:pt idx="735">
                  <c:v>-5.0828433000000004</c:v>
                </c:pt>
                <c:pt idx="736">
                  <c:v>-5.1849365000000001</c:v>
                </c:pt>
                <c:pt idx="737">
                  <c:v>-4.8562599999999998</c:v>
                </c:pt>
                <c:pt idx="738">
                  <c:v>-5.4327382999999996</c:v>
                </c:pt>
                <c:pt idx="739">
                  <c:v>-5.2586969999999997</c:v>
                </c:pt>
                <c:pt idx="740">
                  <c:v>-4.6969589999999997</c:v>
                </c:pt>
                <c:pt idx="741">
                  <c:v>-5.1127159999999998</c:v>
                </c:pt>
                <c:pt idx="742">
                  <c:v>-5.1471080000000002</c:v>
                </c:pt>
                <c:pt idx="743">
                  <c:v>-4.8366939999999996</c:v>
                </c:pt>
                <c:pt idx="744">
                  <c:v>-5.433592</c:v>
                </c:pt>
                <c:pt idx="745">
                  <c:v>-4.9466390000000002</c:v>
                </c:pt>
                <c:pt idx="746">
                  <c:v>-5.1491550000000004</c:v>
                </c:pt>
                <c:pt idx="747">
                  <c:v>-5.4815826000000003</c:v>
                </c:pt>
                <c:pt idx="748">
                  <c:v>-5.1462282999999998</c:v>
                </c:pt>
                <c:pt idx="749">
                  <c:v>-4.9872050000000003</c:v>
                </c:pt>
                <c:pt idx="750">
                  <c:v>-5.5627420000000001</c:v>
                </c:pt>
                <c:pt idx="751">
                  <c:v>-5.2023739999999998</c:v>
                </c:pt>
                <c:pt idx="752">
                  <c:v>-5.1877579999999996</c:v>
                </c:pt>
                <c:pt idx="753">
                  <c:v>-4.9770912999999997</c:v>
                </c:pt>
                <c:pt idx="754">
                  <c:v>-5.5466350000000002</c:v>
                </c:pt>
                <c:pt idx="755">
                  <c:v>-5.1395273000000001</c:v>
                </c:pt>
                <c:pt idx="756">
                  <c:v>-5.1066083999999998</c:v>
                </c:pt>
                <c:pt idx="757">
                  <c:v>-5.9928555000000001</c:v>
                </c:pt>
                <c:pt idx="758">
                  <c:v>-4.9062995999999996</c:v>
                </c:pt>
                <c:pt idx="759">
                  <c:v>-5.400309</c:v>
                </c:pt>
                <c:pt idx="760">
                  <c:v>-5.3386307000000004</c:v>
                </c:pt>
                <c:pt idx="761">
                  <c:v>-5.1215010000000003</c:v>
                </c:pt>
                <c:pt idx="762">
                  <c:v>-5.8067465</c:v>
                </c:pt>
                <c:pt idx="763">
                  <c:v>-4.9205129999999997</c:v>
                </c:pt>
                <c:pt idx="764">
                  <c:v>-4.8134189999999997</c:v>
                </c:pt>
                <c:pt idx="765">
                  <c:v>-5.0909420000000001</c:v>
                </c:pt>
                <c:pt idx="766">
                  <c:v>-5.4939685000000003</c:v>
                </c:pt>
                <c:pt idx="767">
                  <c:v>-5.0551047000000002</c:v>
                </c:pt>
                <c:pt idx="768">
                  <c:v>-5.0324774000000003</c:v>
                </c:pt>
                <c:pt idx="769">
                  <c:v>-5.2659874000000002</c:v>
                </c:pt>
                <c:pt idx="770">
                  <c:v>-4.9671669999999999</c:v>
                </c:pt>
                <c:pt idx="771">
                  <c:v>-5.2417736000000001</c:v>
                </c:pt>
                <c:pt idx="772">
                  <c:v>-5.098897</c:v>
                </c:pt>
                <c:pt idx="773">
                  <c:v>-4.7354773999999997</c:v>
                </c:pt>
                <c:pt idx="774">
                  <c:v>-5.3266597000000004</c:v>
                </c:pt>
                <c:pt idx="775">
                  <c:v>-5.4472164999999997</c:v>
                </c:pt>
                <c:pt idx="776">
                  <c:v>-5.2453419999999999</c:v>
                </c:pt>
                <c:pt idx="777">
                  <c:v>-5.3493959999999996</c:v>
                </c:pt>
                <c:pt idx="778">
                  <c:v>-5.2375163999999996</c:v>
                </c:pt>
                <c:pt idx="779">
                  <c:v>-5.0956029999999997</c:v>
                </c:pt>
                <c:pt idx="780">
                  <c:v>-5.3483676999999998</c:v>
                </c:pt>
                <c:pt idx="781">
                  <c:v>-5.4144480000000001</c:v>
                </c:pt>
                <c:pt idx="782">
                  <c:v>-5.1742280000000003</c:v>
                </c:pt>
                <c:pt idx="783">
                  <c:v>-5.0887950000000002</c:v>
                </c:pt>
                <c:pt idx="784">
                  <c:v>-4.781415</c:v>
                </c:pt>
                <c:pt idx="785">
                  <c:v>-5.3310510000000004</c:v>
                </c:pt>
                <c:pt idx="786">
                  <c:v>-4.7530289999999997</c:v>
                </c:pt>
                <c:pt idx="787">
                  <c:v>-5.6039690000000002</c:v>
                </c:pt>
                <c:pt idx="788">
                  <c:v>-5.0174459999999996</c:v>
                </c:pt>
                <c:pt idx="789">
                  <c:v>-5.3379529999999997</c:v>
                </c:pt>
                <c:pt idx="790">
                  <c:v>-6.3115673000000001</c:v>
                </c:pt>
                <c:pt idx="791">
                  <c:v>-5.476979</c:v>
                </c:pt>
                <c:pt idx="792">
                  <c:v>-5.1132499999999999</c:v>
                </c:pt>
                <c:pt idx="793">
                  <c:v>-5.8849052999999998</c:v>
                </c:pt>
                <c:pt idx="794">
                  <c:v>-5.1537556999999996</c:v>
                </c:pt>
                <c:pt idx="795">
                  <c:v>-5.2382382999999999</c:v>
                </c:pt>
                <c:pt idx="796">
                  <c:v>-5.3995139999999999</c:v>
                </c:pt>
                <c:pt idx="797">
                  <c:v>-5.6224856000000001</c:v>
                </c:pt>
                <c:pt idx="798">
                  <c:v>-5.2279916000000002</c:v>
                </c:pt>
                <c:pt idx="799">
                  <c:v>-5.6410494</c:v>
                </c:pt>
                <c:pt idx="800">
                  <c:v>-5.1133920000000002</c:v>
                </c:pt>
                <c:pt idx="801">
                  <c:v>-5.6200619999999999</c:v>
                </c:pt>
                <c:pt idx="802">
                  <c:v>-5.3242159999999998</c:v>
                </c:pt>
                <c:pt idx="803">
                  <c:v>-5.6655173000000003</c:v>
                </c:pt>
                <c:pt idx="804">
                  <c:v>-5.1453775999999998</c:v>
                </c:pt>
                <c:pt idx="805">
                  <c:v>-4.8003970000000002</c:v>
                </c:pt>
                <c:pt idx="806">
                  <c:v>-4.9987620000000001</c:v>
                </c:pt>
                <c:pt idx="807">
                  <c:v>-5.0335049999999999</c:v>
                </c:pt>
                <c:pt idx="808">
                  <c:v>-5.6647204999999996</c:v>
                </c:pt>
                <c:pt idx="809">
                  <c:v>-5.1620153999999996</c:v>
                </c:pt>
                <c:pt idx="810">
                  <c:v>-5.2609443999999996</c:v>
                </c:pt>
                <c:pt idx="811">
                  <c:v>-4.8014402</c:v>
                </c:pt>
                <c:pt idx="812">
                  <c:v>-4.9626894000000004</c:v>
                </c:pt>
                <c:pt idx="813">
                  <c:v>-5.106217</c:v>
                </c:pt>
                <c:pt idx="814">
                  <c:v>-5.2905226000000001</c:v>
                </c:pt>
                <c:pt idx="815">
                  <c:v>-4.7752986000000002</c:v>
                </c:pt>
                <c:pt idx="816">
                  <c:v>-4.9798435999999997</c:v>
                </c:pt>
                <c:pt idx="817">
                  <c:v>-5.4677863000000002</c:v>
                </c:pt>
                <c:pt idx="818">
                  <c:v>-5.2664179999999998</c:v>
                </c:pt>
                <c:pt idx="819">
                  <c:v>-5.1636056999999997</c:v>
                </c:pt>
                <c:pt idx="820">
                  <c:v>-4.7880874000000002</c:v>
                </c:pt>
                <c:pt idx="821">
                  <c:v>-5.251881</c:v>
                </c:pt>
                <c:pt idx="822">
                  <c:v>-5.7456449999999997</c:v>
                </c:pt>
                <c:pt idx="823">
                  <c:v>-4.9893280000000004</c:v>
                </c:pt>
                <c:pt idx="824">
                  <c:v>-5.3730719999999996</c:v>
                </c:pt>
                <c:pt idx="825">
                  <c:v>-5.4538130000000002</c:v>
                </c:pt>
                <c:pt idx="826">
                  <c:v>-4.9152826999999997</c:v>
                </c:pt>
                <c:pt idx="827">
                  <c:v>-5.4643264</c:v>
                </c:pt>
                <c:pt idx="828">
                  <c:v>-4.8908334</c:v>
                </c:pt>
                <c:pt idx="829">
                  <c:v>-5.1029676999999998</c:v>
                </c:pt>
                <c:pt idx="830">
                  <c:v>-4.9119782000000001</c:v>
                </c:pt>
                <c:pt idx="831">
                  <c:v>-5.0956035000000002</c:v>
                </c:pt>
                <c:pt idx="832">
                  <c:v>-5.5305442999999999</c:v>
                </c:pt>
                <c:pt idx="833">
                  <c:v>-5.0329185000000001</c:v>
                </c:pt>
                <c:pt idx="834">
                  <c:v>-5.2964605999999996</c:v>
                </c:pt>
                <c:pt idx="835">
                  <c:v>-5.5036807000000003</c:v>
                </c:pt>
                <c:pt idx="836">
                  <c:v>-5.3910020000000003</c:v>
                </c:pt>
                <c:pt idx="837">
                  <c:v>-4.7625710000000003</c:v>
                </c:pt>
                <c:pt idx="838">
                  <c:v>-5.3901725000000003</c:v>
                </c:pt>
                <c:pt idx="839">
                  <c:v>-5.0846114</c:v>
                </c:pt>
                <c:pt idx="840">
                  <c:v>-4.8587017000000001</c:v>
                </c:pt>
                <c:pt idx="841">
                  <c:v>-4.9748564000000002</c:v>
                </c:pt>
                <c:pt idx="842">
                  <c:v>-5.2956314000000004</c:v>
                </c:pt>
                <c:pt idx="843">
                  <c:v>-5.4703016</c:v>
                </c:pt>
                <c:pt idx="844">
                  <c:v>-5.7309884999999996</c:v>
                </c:pt>
                <c:pt idx="845">
                  <c:v>-4.9014699999999998</c:v>
                </c:pt>
                <c:pt idx="846">
                  <c:v>-5.9290184999999997</c:v>
                </c:pt>
                <c:pt idx="847">
                  <c:v>-4.7215857999999997</c:v>
                </c:pt>
                <c:pt idx="848">
                  <c:v>-4.8348804000000003</c:v>
                </c:pt>
                <c:pt idx="849">
                  <c:v>-4.8651780000000002</c:v>
                </c:pt>
                <c:pt idx="850">
                  <c:v>-5.4911494000000003</c:v>
                </c:pt>
                <c:pt idx="851">
                  <c:v>-5.2232700000000003</c:v>
                </c:pt>
                <c:pt idx="852">
                  <c:v>-4.8314170000000001</c:v>
                </c:pt>
                <c:pt idx="853">
                  <c:v>-5.3514109999999997</c:v>
                </c:pt>
                <c:pt idx="854">
                  <c:v>-5.4951916000000001</c:v>
                </c:pt>
                <c:pt idx="855">
                  <c:v>-5.7546439999999999</c:v>
                </c:pt>
                <c:pt idx="856">
                  <c:v>-5.4514103</c:v>
                </c:pt>
                <c:pt idx="857">
                  <c:v>-5.0238985999999999</c:v>
                </c:pt>
                <c:pt idx="858">
                  <c:v>-5.6603729999999999</c:v>
                </c:pt>
                <c:pt idx="859">
                  <c:v>-5.4358234000000003</c:v>
                </c:pt>
                <c:pt idx="860">
                  <c:v>-5.0237335999999999</c:v>
                </c:pt>
                <c:pt idx="861">
                  <c:v>-4.9167166</c:v>
                </c:pt>
                <c:pt idx="862">
                  <c:v>-5.0942220000000002</c:v>
                </c:pt>
                <c:pt idx="863">
                  <c:v>-4.7163459999999997</c:v>
                </c:pt>
                <c:pt idx="864">
                  <c:v>-5.1163764</c:v>
                </c:pt>
                <c:pt idx="865">
                  <c:v>-4.6624400000000001</c:v>
                </c:pt>
                <c:pt idx="866">
                  <c:v>-5.1677650000000002</c:v>
                </c:pt>
                <c:pt idx="867">
                  <c:v>-5.2799490000000002</c:v>
                </c:pt>
                <c:pt idx="868">
                  <c:v>-5.3282113000000004</c:v>
                </c:pt>
                <c:pt idx="869">
                  <c:v>-4.8780646000000001</c:v>
                </c:pt>
                <c:pt idx="870">
                  <c:v>-4.699166</c:v>
                </c:pt>
                <c:pt idx="871">
                  <c:v>-5.1562950000000001</c:v>
                </c:pt>
                <c:pt idx="872">
                  <c:v>-5.0216459999999996</c:v>
                </c:pt>
                <c:pt idx="873">
                  <c:v>-5.2680407000000002</c:v>
                </c:pt>
                <c:pt idx="874">
                  <c:v>-5.1338166999999997</c:v>
                </c:pt>
                <c:pt idx="875">
                  <c:v>-5.3860726000000003</c:v>
                </c:pt>
                <c:pt idx="876">
                  <c:v>-5.0995464000000004</c:v>
                </c:pt>
                <c:pt idx="877">
                  <c:v>-5.2385960000000003</c:v>
                </c:pt>
                <c:pt idx="878">
                  <c:v>-4.8380346000000003</c:v>
                </c:pt>
                <c:pt idx="879">
                  <c:v>-5.7104926000000003</c:v>
                </c:pt>
                <c:pt idx="880">
                  <c:v>-4.5839777000000002</c:v>
                </c:pt>
                <c:pt idx="881">
                  <c:v>-4.9080972999999997</c:v>
                </c:pt>
                <c:pt idx="882">
                  <c:v>-5.1956680000000004</c:v>
                </c:pt>
                <c:pt idx="883">
                  <c:v>-5.2222132999999999</c:v>
                </c:pt>
                <c:pt idx="884">
                  <c:v>-4.8098789999999996</c:v>
                </c:pt>
                <c:pt idx="885">
                  <c:v>-5.1897789999999997</c:v>
                </c:pt>
                <c:pt idx="886">
                  <c:v>-5.5200399999999998</c:v>
                </c:pt>
                <c:pt idx="887">
                  <c:v>-4.8040409999999998</c:v>
                </c:pt>
                <c:pt idx="888">
                  <c:v>-4.6766142999999998</c:v>
                </c:pt>
                <c:pt idx="889">
                  <c:v>-5.0821766999999998</c:v>
                </c:pt>
                <c:pt idx="890">
                  <c:v>-5.067202</c:v>
                </c:pt>
                <c:pt idx="891">
                  <c:v>-4.7482256999999999</c:v>
                </c:pt>
                <c:pt idx="892">
                  <c:v>-5.5522226999999997</c:v>
                </c:pt>
                <c:pt idx="893">
                  <c:v>-5.2858457999999997</c:v>
                </c:pt>
                <c:pt idx="894">
                  <c:v>-4.7221793999999999</c:v>
                </c:pt>
                <c:pt idx="895">
                  <c:v>-4.5585120000000003</c:v>
                </c:pt>
                <c:pt idx="896">
                  <c:v>-5.1931900000000004</c:v>
                </c:pt>
                <c:pt idx="897">
                  <c:v>-4.9192910000000003</c:v>
                </c:pt>
                <c:pt idx="898">
                  <c:v>-5.2260920000000004</c:v>
                </c:pt>
                <c:pt idx="899">
                  <c:v>-4.9545006999999996</c:v>
                </c:pt>
                <c:pt idx="900">
                  <c:v>-5.508006</c:v>
                </c:pt>
                <c:pt idx="901">
                  <c:v>-5.4570007</c:v>
                </c:pt>
                <c:pt idx="902">
                  <c:v>-5.3803869999999998</c:v>
                </c:pt>
                <c:pt idx="903">
                  <c:v>-5.3437824000000003</c:v>
                </c:pt>
                <c:pt idx="904">
                  <c:v>-6.0088249999999999</c:v>
                </c:pt>
                <c:pt idx="905">
                  <c:v>-5.3407254000000002</c:v>
                </c:pt>
                <c:pt idx="906">
                  <c:v>-5.4241976999999997</c:v>
                </c:pt>
                <c:pt idx="907">
                  <c:v>-5.2771660000000002</c:v>
                </c:pt>
                <c:pt idx="908">
                  <c:v>-5.2615423000000003</c:v>
                </c:pt>
                <c:pt idx="909">
                  <c:v>-5.1780853000000002</c:v>
                </c:pt>
                <c:pt idx="910">
                  <c:v>-5.2879949999999996</c:v>
                </c:pt>
                <c:pt idx="911">
                  <c:v>-5.6781572999999996</c:v>
                </c:pt>
                <c:pt idx="912">
                  <c:v>-5.6434730000000002</c:v>
                </c:pt>
                <c:pt idx="913">
                  <c:v>-5.130649</c:v>
                </c:pt>
                <c:pt idx="914">
                  <c:v>-5.2406096</c:v>
                </c:pt>
                <c:pt idx="915">
                  <c:v>-4.8747790000000002</c:v>
                </c:pt>
                <c:pt idx="916">
                  <c:v>-5.1890960000000002</c:v>
                </c:pt>
                <c:pt idx="917">
                  <c:v>-5.5429354000000002</c:v>
                </c:pt>
                <c:pt idx="918">
                  <c:v>-5.2102890000000004</c:v>
                </c:pt>
                <c:pt idx="919">
                  <c:v>-5.2291245000000002</c:v>
                </c:pt>
                <c:pt idx="920">
                  <c:v>-4.9781000000000004</c:v>
                </c:pt>
                <c:pt idx="921">
                  <c:v>-4.8582596999999996</c:v>
                </c:pt>
                <c:pt idx="922">
                  <c:v>-4.7575706999999996</c:v>
                </c:pt>
                <c:pt idx="923">
                  <c:v>-5.1798900000000003</c:v>
                </c:pt>
                <c:pt idx="924">
                  <c:v>-5.1669663999999997</c:v>
                </c:pt>
                <c:pt idx="925">
                  <c:v>-5.7011219999999998</c:v>
                </c:pt>
                <c:pt idx="926">
                  <c:v>-4.9158863999999998</c:v>
                </c:pt>
                <c:pt idx="927">
                  <c:v>-5.2882175</c:v>
                </c:pt>
                <c:pt idx="928">
                  <c:v>-4.6774870000000002</c:v>
                </c:pt>
                <c:pt idx="929">
                  <c:v>-5.1307749999999999</c:v>
                </c:pt>
                <c:pt idx="930">
                  <c:v>-5.4796110000000002</c:v>
                </c:pt>
                <c:pt idx="931">
                  <c:v>-5.1246910000000003</c:v>
                </c:pt>
                <c:pt idx="932">
                  <c:v>-5.3930553999999997</c:v>
                </c:pt>
                <c:pt idx="933">
                  <c:v>-5.1722960000000002</c:v>
                </c:pt>
                <c:pt idx="934">
                  <c:v>-5.2247620000000001</c:v>
                </c:pt>
                <c:pt idx="935">
                  <c:v>-5.0912094000000003</c:v>
                </c:pt>
                <c:pt idx="936">
                  <c:v>-5.0792529999999996</c:v>
                </c:pt>
                <c:pt idx="937">
                  <c:v>-4.9215483999999998</c:v>
                </c:pt>
                <c:pt idx="938">
                  <c:v>-5.1577853999999999</c:v>
                </c:pt>
                <c:pt idx="939">
                  <c:v>-5.1144360000000004</c:v>
                </c:pt>
                <c:pt idx="940">
                  <c:v>-5.1092050000000002</c:v>
                </c:pt>
                <c:pt idx="941">
                  <c:v>-5.2717942999999998</c:v>
                </c:pt>
                <c:pt idx="942">
                  <c:v>-5.0378065000000003</c:v>
                </c:pt>
                <c:pt idx="943">
                  <c:v>-5.7561530000000003</c:v>
                </c:pt>
                <c:pt idx="944">
                  <c:v>-5.4849815</c:v>
                </c:pt>
                <c:pt idx="945">
                  <c:v>-5.0808086000000001</c:v>
                </c:pt>
                <c:pt idx="946">
                  <c:v>-4.9066896</c:v>
                </c:pt>
                <c:pt idx="947">
                  <c:v>-5.5486326000000004</c:v>
                </c:pt>
                <c:pt idx="948">
                  <c:v>-5.6958593999999998</c:v>
                </c:pt>
                <c:pt idx="949">
                  <c:v>-5.1878614000000001</c:v>
                </c:pt>
                <c:pt idx="950">
                  <c:v>-5.8566064999999998</c:v>
                </c:pt>
                <c:pt idx="951">
                  <c:v>-5.4636529999999999</c:v>
                </c:pt>
                <c:pt idx="952">
                  <c:v>-4.5788919999999997</c:v>
                </c:pt>
                <c:pt idx="953">
                  <c:v>-4.7213554000000002</c:v>
                </c:pt>
                <c:pt idx="954">
                  <c:v>-5.274216</c:v>
                </c:pt>
                <c:pt idx="955">
                  <c:v>-4.9949627000000003</c:v>
                </c:pt>
                <c:pt idx="956">
                  <c:v>-5.5020259999999999</c:v>
                </c:pt>
                <c:pt idx="957">
                  <c:v>-5.2885504000000001</c:v>
                </c:pt>
                <c:pt idx="958">
                  <c:v>-5.4097580000000001</c:v>
                </c:pt>
                <c:pt idx="959">
                  <c:v>-5.5926337000000004</c:v>
                </c:pt>
                <c:pt idx="960">
                  <c:v>-4.9426579999999998</c:v>
                </c:pt>
                <c:pt idx="961">
                  <c:v>-4.9103180000000002</c:v>
                </c:pt>
                <c:pt idx="962">
                  <c:v>-5.2844730000000002</c:v>
                </c:pt>
                <c:pt idx="963">
                  <c:v>-4.9515079999999996</c:v>
                </c:pt>
                <c:pt idx="964">
                  <c:v>-4.7737183999999999</c:v>
                </c:pt>
                <c:pt idx="965">
                  <c:v>-5.3164809999999996</c:v>
                </c:pt>
                <c:pt idx="966">
                  <c:v>-5.0028610000000002</c:v>
                </c:pt>
                <c:pt idx="967">
                  <c:v>-5.0017265999999996</c:v>
                </c:pt>
                <c:pt idx="968">
                  <c:v>-4.9122180000000002</c:v>
                </c:pt>
                <c:pt idx="969">
                  <c:v>-5.0994739999999998</c:v>
                </c:pt>
                <c:pt idx="970">
                  <c:v>-4.7621799999999999</c:v>
                </c:pt>
                <c:pt idx="971">
                  <c:v>-5.2824564000000001</c:v>
                </c:pt>
                <c:pt idx="972">
                  <c:v>-5.2386512999999999</c:v>
                </c:pt>
                <c:pt idx="973">
                  <c:v>-5.2274260000000004</c:v>
                </c:pt>
                <c:pt idx="974">
                  <c:v>-5.1947760000000001</c:v>
                </c:pt>
                <c:pt idx="975">
                  <c:v>-5.4053225999999999</c:v>
                </c:pt>
                <c:pt idx="976">
                  <c:v>-5.1612</c:v>
                </c:pt>
                <c:pt idx="977">
                  <c:v>-5.5907960000000001</c:v>
                </c:pt>
                <c:pt idx="978">
                  <c:v>-4.9795145999999999</c:v>
                </c:pt>
                <c:pt idx="979">
                  <c:v>-4.7126299999999999</c:v>
                </c:pt>
                <c:pt idx="980">
                  <c:v>-5.2814402999999999</c:v>
                </c:pt>
                <c:pt idx="981">
                  <c:v>-5.6382729999999999</c:v>
                </c:pt>
                <c:pt idx="982">
                  <c:v>-5.6643943999999999</c:v>
                </c:pt>
                <c:pt idx="983">
                  <c:v>-5.2525529999999998</c:v>
                </c:pt>
                <c:pt idx="984">
                  <c:v>-5.4252779999999996</c:v>
                </c:pt>
                <c:pt idx="985">
                  <c:v>-5.010116</c:v>
                </c:pt>
                <c:pt idx="986">
                  <c:v>-5.3599515000000002</c:v>
                </c:pt>
                <c:pt idx="987">
                  <c:v>-5.3540089999999996</c:v>
                </c:pt>
                <c:pt idx="988">
                  <c:v>-5.3546170000000002</c:v>
                </c:pt>
                <c:pt idx="989">
                  <c:v>-4.7384605000000004</c:v>
                </c:pt>
                <c:pt idx="990">
                  <c:v>-4.5603790000000002</c:v>
                </c:pt>
                <c:pt idx="991">
                  <c:v>-5.3909906999999997</c:v>
                </c:pt>
                <c:pt idx="992">
                  <c:v>-5.3642659999999998</c:v>
                </c:pt>
                <c:pt idx="993">
                  <c:v>-5.1423205999999997</c:v>
                </c:pt>
                <c:pt idx="994">
                  <c:v>-5.7063765999999996</c:v>
                </c:pt>
                <c:pt idx="995">
                  <c:v>-5.4836429999999998</c:v>
                </c:pt>
                <c:pt idx="996">
                  <c:v>-5.4883670000000002</c:v>
                </c:pt>
                <c:pt idx="997">
                  <c:v>-5.1430024999999997</c:v>
                </c:pt>
                <c:pt idx="998">
                  <c:v>-5.0100102</c:v>
                </c:pt>
                <c:pt idx="999">
                  <c:v>-4.9439807</c:v>
                </c:pt>
                <c:pt idx="1000">
                  <c:v>-5.1840906000000002</c:v>
                </c:pt>
                <c:pt idx="1001">
                  <c:v>-4.9507539999999999</c:v>
                </c:pt>
                <c:pt idx="1002">
                  <c:v>-5.1446204</c:v>
                </c:pt>
                <c:pt idx="1003">
                  <c:v>-5.8681570000000001</c:v>
                </c:pt>
                <c:pt idx="1004">
                  <c:v>-5.8417424999999996</c:v>
                </c:pt>
                <c:pt idx="1005">
                  <c:v>-5.4662212999999999</c:v>
                </c:pt>
                <c:pt idx="1006">
                  <c:v>-5.1959634000000001</c:v>
                </c:pt>
                <c:pt idx="1007">
                  <c:v>-5.4582009999999999</c:v>
                </c:pt>
                <c:pt idx="1008">
                  <c:v>-5.5606017000000003</c:v>
                </c:pt>
                <c:pt idx="1009">
                  <c:v>-5.0321207000000001</c:v>
                </c:pt>
                <c:pt idx="1010">
                  <c:v>-5.2468729999999999</c:v>
                </c:pt>
                <c:pt idx="1011">
                  <c:v>-5.2914969999999997</c:v>
                </c:pt>
                <c:pt idx="1012">
                  <c:v>-5.4449699999999996</c:v>
                </c:pt>
                <c:pt idx="1013">
                  <c:v>-4.6838392999999998</c:v>
                </c:pt>
                <c:pt idx="1014">
                  <c:v>-5.0304203000000003</c:v>
                </c:pt>
                <c:pt idx="1015">
                  <c:v>-5.5724030000000004</c:v>
                </c:pt>
                <c:pt idx="1016">
                  <c:v>-5.4367546999999998</c:v>
                </c:pt>
                <c:pt idx="1017">
                  <c:v>-5.5281390000000004</c:v>
                </c:pt>
                <c:pt idx="1018">
                  <c:v>-5.5928106</c:v>
                </c:pt>
                <c:pt idx="1019">
                  <c:v>-5.0779439999999996</c:v>
                </c:pt>
                <c:pt idx="1020">
                  <c:v>-4.9737773000000001</c:v>
                </c:pt>
                <c:pt idx="1021">
                  <c:v>-5.0965680000000004</c:v>
                </c:pt>
                <c:pt idx="1022">
                  <c:v>-5.1846414000000003</c:v>
                </c:pt>
                <c:pt idx="1023">
                  <c:v>-5.2309780000000003</c:v>
                </c:pt>
                <c:pt idx="1024">
                  <c:v>-5.4386687</c:v>
                </c:pt>
                <c:pt idx="1025">
                  <c:v>-5.1306357</c:v>
                </c:pt>
                <c:pt idx="1026">
                  <c:v>-5.1611710000000004</c:v>
                </c:pt>
                <c:pt idx="1027">
                  <c:v>-5.0794360000000003</c:v>
                </c:pt>
                <c:pt idx="1028">
                  <c:v>-5.1475004999999996</c:v>
                </c:pt>
                <c:pt idx="1029">
                  <c:v>-4.9875590000000001</c:v>
                </c:pt>
                <c:pt idx="1030">
                  <c:v>-5.2474540000000003</c:v>
                </c:pt>
                <c:pt idx="1031">
                  <c:v>-5.2038764999999998</c:v>
                </c:pt>
                <c:pt idx="1032">
                  <c:v>-5.2559040000000001</c:v>
                </c:pt>
                <c:pt idx="1033">
                  <c:v>-4.7826123000000003</c:v>
                </c:pt>
                <c:pt idx="1034">
                  <c:v>-5.7380724000000001</c:v>
                </c:pt>
                <c:pt idx="1035">
                  <c:v>-5.4922490000000002</c:v>
                </c:pt>
                <c:pt idx="1036">
                  <c:v>-5.2270516999999996</c:v>
                </c:pt>
                <c:pt idx="1037">
                  <c:v>-5.48353</c:v>
                </c:pt>
                <c:pt idx="1038">
                  <c:v>-5.3913270000000004</c:v>
                </c:pt>
                <c:pt idx="1039">
                  <c:v>-5.0295005000000002</c:v>
                </c:pt>
                <c:pt idx="1040">
                  <c:v>-5.1936703</c:v>
                </c:pt>
                <c:pt idx="1041">
                  <c:v>-5.3351790000000001</c:v>
                </c:pt>
                <c:pt idx="1042">
                  <c:v>-4.8707504000000004</c:v>
                </c:pt>
                <c:pt idx="1043">
                  <c:v>-4.8097314999999998</c:v>
                </c:pt>
                <c:pt idx="1044">
                  <c:v>-5.1215057000000002</c:v>
                </c:pt>
                <c:pt idx="1045">
                  <c:v>-4.9404940000000002</c:v>
                </c:pt>
                <c:pt idx="1046">
                  <c:v>-5.1222576999999996</c:v>
                </c:pt>
                <c:pt idx="1047">
                  <c:v>-5.3325659999999999</c:v>
                </c:pt>
                <c:pt idx="1048">
                  <c:v>-5.5100445999999996</c:v>
                </c:pt>
                <c:pt idx="1049">
                  <c:v>-4.9479340000000001</c:v>
                </c:pt>
                <c:pt idx="1050">
                  <c:v>-5.4118649999999997</c:v>
                </c:pt>
                <c:pt idx="1051">
                  <c:v>-4.7367153000000002</c:v>
                </c:pt>
                <c:pt idx="1052">
                  <c:v>-5.1236587</c:v>
                </c:pt>
                <c:pt idx="1053">
                  <c:v>-5.5743894999999997</c:v>
                </c:pt>
                <c:pt idx="1054">
                  <c:v>-4.834155</c:v>
                </c:pt>
                <c:pt idx="1055">
                  <c:v>-5.2202681999999996</c:v>
                </c:pt>
                <c:pt idx="1056">
                  <c:v>-5.2090540000000001</c:v>
                </c:pt>
                <c:pt idx="1057">
                  <c:v>-5.3279019999999999</c:v>
                </c:pt>
                <c:pt idx="1058">
                  <c:v>-4.9861579999999996</c:v>
                </c:pt>
                <c:pt idx="1059">
                  <c:v>-5.1500490000000001</c:v>
                </c:pt>
                <c:pt idx="1060">
                  <c:v>-5.7613880000000002</c:v>
                </c:pt>
                <c:pt idx="1061">
                  <c:v>-5.3228916999999996</c:v>
                </c:pt>
                <c:pt idx="1062">
                  <c:v>-5.2055654999999996</c:v>
                </c:pt>
                <c:pt idx="1063">
                  <c:v>-5.6248025999999998</c:v>
                </c:pt>
                <c:pt idx="1064">
                  <c:v>-5.1724399999999999</c:v>
                </c:pt>
                <c:pt idx="1065">
                  <c:v>-4.8647966</c:v>
                </c:pt>
                <c:pt idx="1066">
                  <c:v>-5.0899405</c:v>
                </c:pt>
                <c:pt idx="1067">
                  <c:v>-5.3675404000000002</c:v>
                </c:pt>
                <c:pt idx="1068">
                  <c:v>-5.0161113999999998</c:v>
                </c:pt>
                <c:pt idx="1069">
                  <c:v>-5.7358294000000001</c:v>
                </c:pt>
                <c:pt idx="1070">
                  <c:v>-5.3893576000000003</c:v>
                </c:pt>
                <c:pt idx="1071">
                  <c:v>-5.3176500000000004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6D-DA4E-AEA2-F39E92266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070000"/>
        <c:axId val="513455280"/>
      </c:scatterChart>
      <c:valAx>
        <c:axId val="464070000"/>
        <c:scaling>
          <c:orientation val="minMax"/>
          <c:max val="-4"/>
          <c:min val="-6.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455280"/>
        <c:crosses val="autoZero"/>
        <c:crossBetween val="midCat"/>
      </c:valAx>
      <c:valAx>
        <c:axId val="513455280"/>
        <c:scaling>
          <c:orientation val="minMax"/>
          <c:max val="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070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E_LUMO/eV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Lumo_train_test!$D$1</c:f>
              <c:strCache>
                <c:ptCount val="1"/>
                <c:pt idx="0">
                  <c:v>lumo_cv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Lumo_train_test!$C$2:$C$5357</c:f>
              <c:numCache>
                <c:formatCode>General</c:formatCode>
                <c:ptCount val="1072"/>
                <c:pt idx="0">
                  <c:v>-2.78824188037281</c:v>
                </c:pt>
                <c:pt idx="1">
                  <c:v>-3.1352142635695199</c:v>
                </c:pt>
                <c:pt idx="2">
                  <c:v>-2.7200773583817699</c:v>
                </c:pt>
                <c:pt idx="3">
                  <c:v>-2.9989124309734598</c:v>
                </c:pt>
                <c:pt idx="4">
                  <c:v>-2.5367542507356098</c:v>
                </c:pt>
                <c:pt idx="5">
                  <c:v>-2.4498410837737801</c:v>
                </c:pt>
                <c:pt idx="6">
                  <c:v>-2.2458373227491002</c:v>
                </c:pt>
                <c:pt idx="7">
                  <c:v>-2.3470636787597399</c:v>
                </c:pt>
                <c:pt idx="8">
                  <c:v>-2.7261454974652</c:v>
                </c:pt>
                <c:pt idx="9">
                  <c:v>-1.83886383336866</c:v>
                </c:pt>
                <c:pt idx="10">
                  <c:v>-2.2126394317993698</c:v>
                </c:pt>
                <c:pt idx="11">
                  <c:v>-3.1529560872574001</c:v>
                </c:pt>
                <c:pt idx="12">
                  <c:v>-2.0491806359509899</c:v>
                </c:pt>
                <c:pt idx="13">
                  <c:v>-2.9174143298304802</c:v>
                </c:pt>
                <c:pt idx="14">
                  <c:v>-2.9881911448798602</c:v>
                </c:pt>
                <c:pt idx="15">
                  <c:v>-3.2537198497056399</c:v>
                </c:pt>
                <c:pt idx="16">
                  <c:v>-2.6333546711221101</c:v>
                </c:pt>
                <c:pt idx="17">
                  <c:v>-2.5196110775402598</c:v>
                </c:pt>
                <c:pt idx="18">
                  <c:v>-2.02727547020138</c:v>
                </c:pt>
                <c:pt idx="19">
                  <c:v>-3.1457450699609502</c:v>
                </c:pt>
                <c:pt idx="20">
                  <c:v>-2.1615908716176602</c:v>
                </c:pt>
                <c:pt idx="21">
                  <c:v>-3.16541890205656</c:v>
                </c:pt>
                <c:pt idx="22">
                  <c:v>-3.34340857804195</c:v>
                </c:pt>
                <c:pt idx="23">
                  <c:v>-3.0406819085208601</c:v>
                </c:pt>
                <c:pt idx="24">
                  <c:v>-3.0777166049000302</c:v>
                </c:pt>
                <c:pt idx="25">
                  <c:v>-2.0621604670846199</c:v>
                </c:pt>
                <c:pt idx="26">
                  <c:v>-2.29079053246135</c:v>
                </c:pt>
                <c:pt idx="27">
                  <c:v>-2.0296156493994699</c:v>
                </c:pt>
                <c:pt idx="28">
                  <c:v>-2.3934863033173102</c:v>
                </c:pt>
                <c:pt idx="29">
                  <c:v>-2.0573984745303502</c:v>
                </c:pt>
                <c:pt idx="30">
                  <c:v>-1.784522695478</c:v>
                </c:pt>
                <c:pt idx="31">
                  <c:v>-2.6224429053263401</c:v>
                </c:pt>
                <c:pt idx="32">
                  <c:v>-2.90824409274027</c:v>
                </c:pt>
                <c:pt idx="33">
                  <c:v>-2.79926249171268</c:v>
                </c:pt>
                <c:pt idx="34">
                  <c:v>-3.2658833392585298</c:v>
                </c:pt>
                <c:pt idx="35">
                  <c:v>-2.2989539482686601</c:v>
                </c:pt>
                <c:pt idx="36">
                  <c:v>-2.17753674382794</c:v>
                </c:pt>
                <c:pt idx="37">
                  <c:v>-2.7767858868565498</c:v>
                </c:pt>
                <c:pt idx="38">
                  <c:v>-2.9331969337246102</c:v>
                </c:pt>
                <c:pt idx="39">
                  <c:v>-3.3913550402168799</c:v>
                </c:pt>
                <c:pt idx="40">
                  <c:v>-2.0522283111857198</c:v>
                </c:pt>
                <c:pt idx="41">
                  <c:v>-3.5683106835333498</c:v>
                </c:pt>
                <c:pt idx="42">
                  <c:v>-2.58837425002383</c:v>
                </c:pt>
                <c:pt idx="43">
                  <c:v>-2.7825002779216699</c:v>
                </c:pt>
                <c:pt idx="44">
                  <c:v>-3.4801185814283699</c:v>
                </c:pt>
                <c:pt idx="45">
                  <c:v>-2.6371370537795</c:v>
                </c:pt>
                <c:pt idx="46">
                  <c:v>-2.8036435248626002</c:v>
                </c:pt>
                <c:pt idx="47">
                  <c:v>-3.1866437831555698</c:v>
                </c:pt>
                <c:pt idx="48">
                  <c:v>-2.94824483019609</c:v>
                </c:pt>
                <c:pt idx="49">
                  <c:v>-2.7235332044068601</c:v>
                </c:pt>
                <c:pt idx="50">
                  <c:v>-2.0286088281165702</c:v>
                </c:pt>
                <c:pt idx="51">
                  <c:v>-2.4485349372446099</c:v>
                </c:pt>
                <c:pt idx="52">
                  <c:v>-2.1261072242418799</c:v>
                </c:pt>
                <c:pt idx="53">
                  <c:v>-2.32719936696195</c:v>
                </c:pt>
                <c:pt idx="54">
                  <c:v>-2.4473648476455598</c:v>
                </c:pt>
                <c:pt idx="55">
                  <c:v>-3.03989277832616</c:v>
                </c:pt>
                <c:pt idx="56">
                  <c:v>-2.90340046602793</c:v>
                </c:pt>
                <c:pt idx="57">
                  <c:v>-2.8592363865103798</c:v>
                </c:pt>
                <c:pt idx="58">
                  <c:v>-3.43113808658451</c:v>
                </c:pt>
                <c:pt idx="59">
                  <c:v>-2.9982321463228501</c:v>
                </c:pt>
                <c:pt idx="60">
                  <c:v>-2.20240795065421</c:v>
                </c:pt>
                <c:pt idx="61">
                  <c:v>-3.06974366879489</c:v>
                </c:pt>
                <c:pt idx="62">
                  <c:v>-3.1959228657898802</c:v>
                </c:pt>
                <c:pt idx="63">
                  <c:v>-2.6941993302726002</c:v>
                </c:pt>
                <c:pt idx="64">
                  <c:v>-2.3483154025168602</c:v>
                </c:pt>
                <c:pt idx="65">
                  <c:v>-2.68976387435062</c:v>
                </c:pt>
                <c:pt idx="66">
                  <c:v>-2.8568417845402401</c:v>
                </c:pt>
                <c:pt idx="67">
                  <c:v>-2.1688835230721901</c:v>
                </c:pt>
                <c:pt idx="68">
                  <c:v>-3.3729057204923598</c:v>
                </c:pt>
                <c:pt idx="69">
                  <c:v>-2.6051092524288202</c:v>
                </c:pt>
                <c:pt idx="70">
                  <c:v>-2.2090203174581302</c:v>
                </c:pt>
                <c:pt idx="71">
                  <c:v>-2.3189815283825999</c:v>
                </c:pt>
                <c:pt idx="72">
                  <c:v>-2.0972903664420799</c:v>
                </c:pt>
                <c:pt idx="73">
                  <c:v>-2.6801582550840202</c:v>
                </c:pt>
                <c:pt idx="74">
                  <c:v>-2.3825745375215401</c:v>
                </c:pt>
                <c:pt idx="75">
                  <c:v>-2.7602413641537402</c:v>
                </c:pt>
                <c:pt idx="76">
                  <c:v>-3.2505905403128299</c:v>
                </c:pt>
                <c:pt idx="77">
                  <c:v>-2.1886662007119</c:v>
                </c:pt>
                <c:pt idx="78">
                  <c:v>-2.8910464967728702</c:v>
                </c:pt>
                <c:pt idx="79">
                  <c:v>-3.2259370245747601</c:v>
                </c:pt>
                <c:pt idx="80">
                  <c:v>-2.44869820556075</c:v>
                </c:pt>
                <c:pt idx="81">
                  <c:v>-2.6944442327468199</c:v>
                </c:pt>
                <c:pt idx="82">
                  <c:v>-2.9943953408934201</c:v>
                </c:pt>
                <c:pt idx="83">
                  <c:v>-3.3953279025764398</c:v>
                </c:pt>
                <c:pt idx="84">
                  <c:v>-2.45778680849289</c:v>
                </c:pt>
                <c:pt idx="85">
                  <c:v>-2.52167914287811</c:v>
                </c:pt>
                <c:pt idx="86">
                  <c:v>-2.4108471676008598</c:v>
                </c:pt>
                <c:pt idx="87">
                  <c:v>-2.82160303963868</c:v>
                </c:pt>
                <c:pt idx="88">
                  <c:v>-2.2801508805258202</c:v>
                </c:pt>
                <c:pt idx="89">
                  <c:v>-3.0159195472386902</c:v>
                </c:pt>
                <c:pt idx="90">
                  <c:v>-2.8664201924208199</c:v>
                </c:pt>
                <c:pt idx="91">
                  <c:v>-2.9809257048113502</c:v>
                </c:pt>
                <c:pt idx="92">
                  <c:v>-3.05491346341161</c:v>
                </c:pt>
                <c:pt idx="93">
                  <c:v>-2.4258678526863102</c:v>
                </c:pt>
                <c:pt idx="94">
                  <c:v>-2.8200519906352901</c:v>
                </c:pt>
                <c:pt idx="95">
                  <c:v>-3.08446502863407</c:v>
                </c:pt>
                <c:pt idx="96">
                  <c:v>-3.2188348528224</c:v>
                </c:pt>
                <c:pt idx="97">
                  <c:v>-1.9011506959784401</c:v>
                </c:pt>
                <c:pt idx="98">
                  <c:v>-2.8112899243354499</c:v>
                </c:pt>
                <c:pt idx="99">
                  <c:v>-1.96664850213909</c:v>
                </c:pt>
                <c:pt idx="100">
                  <c:v>-3.1380170363300302</c:v>
                </c:pt>
                <c:pt idx="101">
                  <c:v>-2.4281808204983801</c:v>
                </c:pt>
                <c:pt idx="102">
                  <c:v>-3.0711858722541798</c:v>
                </c:pt>
                <c:pt idx="103">
                  <c:v>-2.2534837222219402</c:v>
                </c:pt>
                <c:pt idx="104">
                  <c:v>-2.39046583946861</c:v>
                </c:pt>
                <c:pt idx="105">
                  <c:v>-2.4425484323192501</c:v>
                </c:pt>
                <c:pt idx="106">
                  <c:v>-2.8741210146657101</c:v>
                </c:pt>
                <c:pt idx="107">
                  <c:v>-2.3849147167196398</c:v>
                </c:pt>
                <c:pt idx="108">
                  <c:v>-2.6258987513514298</c:v>
                </c:pt>
                <c:pt idx="109">
                  <c:v>-3.0200828893004199</c:v>
                </c:pt>
                <c:pt idx="110">
                  <c:v>-2.4695421272554201</c:v>
                </c:pt>
                <c:pt idx="111">
                  <c:v>-2.7725953334088</c:v>
                </c:pt>
                <c:pt idx="112">
                  <c:v>-2.23574189853406</c:v>
                </c:pt>
                <c:pt idx="113">
                  <c:v>-2.30790649427068</c:v>
                </c:pt>
                <c:pt idx="114">
                  <c:v>-2.5598295060842702</c:v>
                </c:pt>
                <c:pt idx="115">
                  <c:v>-2.47351498961498</c:v>
                </c:pt>
                <c:pt idx="116">
                  <c:v>-2.7481322973728899</c:v>
                </c:pt>
                <c:pt idx="117">
                  <c:v>-2.91567280112492</c:v>
                </c:pt>
                <c:pt idx="118">
                  <c:v>-2.21470749713722</c:v>
                </c:pt>
                <c:pt idx="119">
                  <c:v>-3.0971727459074501</c:v>
                </c:pt>
                <c:pt idx="120">
                  <c:v>-2.23457180893501</c:v>
                </c:pt>
                <c:pt idx="121">
                  <c:v>-2.8983391482274001</c:v>
                </c:pt>
                <c:pt idx="122">
                  <c:v>-2.8593180206684599</c:v>
                </c:pt>
                <c:pt idx="123">
                  <c:v>-3.5218608475897502</c:v>
                </c:pt>
                <c:pt idx="124">
                  <c:v>-2.76867689382129</c:v>
                </c:pt>
                <c:pt idx="125">
                  <c:v>-2.5597206605401701</c:v>
                </c:pt>
                <c:pt idx="126">
                  <c:v>-3.10403001518559</c:v>
                </c:pt>
                <c:pt idx="127">
                  <c:v>-3.46436318892026</c:v>
                </c:pt>
                <c:pt idx="128">
                  <c:v>-2.5097877671854598</c:v>
                </c:pt>
                <c:pt idx="129">
                  <c:v>-2.877794551779</c:v>
                </c:pt>
                <c:pt idx="130">
                  <c:v>-2.6018166747198701</c:v>
                </c:pt>
                <c:pt idx="131">
                  <c:v>-2.53610117747102</c:v>
                </c:pt>
                <c:pt idx="132">
                  <c:v>-2.57925843570567</c:v>
                </c:pt>
                <c:pt idx="133">
                  <c:v>-2.2970491512469602</c:v>
                </c:pt>
                <c:pt idx="134">
                  <c:v>-2.4589568980919401</c:v>
                </c:pt>
                <c:pt idx="135">
                  <c:v>-1.80863198349559</c:v>
                </c:pt>
                <c:pt idx="136">
                  <c:v>-2.8462021326047098</c:v>
                </c:pt>
                <c:pt idx="137">
                  <c:v>-1.8664017560253201</c:v>
                </c:pt>
                <c:pt idx="138">
                  <c:v>-3.3403064800351698</c:v>
                </c:pt>
                <c:pt idx="139">
                  <c:v>-3.1469695823320398</c:v>
                </c:pt>
                <c:pt idx="140">
                  <c:v>-2.3181107640298202</c:v>
                </c:pt>
                <c:pt idx="141">
                  <c:v>-2.5287541032444398</c:v>
                </c:pt>
                <c:pt idx="142">
                  <c:v>-2.34940385795784</c:v>
                </c:pt>
                <c:pt idx="143">
                  <c:v>-3.13747280860954</c:v>
                </c:pt>
                <c:pt idx="144">
                  <c:v>-2.1614548146875299</c:v>
                </c:pt>
                <c:pt idx="145">
                  <c:v>-2.8343923910701401</c:v>
                </c:pt>
                <c:pt idx="146">
                  <c:v>-3.24691700319954</c:v>
                </c:pt>
                <c:pt idx="147">
                  <c:v>-3.0112664002285201</c:v>
                </c:pt>
                <c:pt idx="148">
                  <c:v>-2.23672150843093</c:v>
                </c:pt>
                <c:pt idx="149">
                  <c:v>-2.3880712374984601</c:v>
                </c:pt>
                <c:pt idx="150">
                  <c:v>-2.5158014834968401</c:v>
                </c:pt>
                <c:pt idx="151">
                  <c:v>-3.05703595152151</c:v>
                </c:pt>
                <c:pt idx="152">
                  <c:v>-2.3964795557799898</c:v>
                </c:pt>
                <c:pt idx="153">
                  <c:v>-3.0576073906280201</c:v>
                </c:pt>
                <c:pt idx="154">
                  <c:v>-2.2604770484302099</c:v>
                </c:pt>
                <c:pt idx="155">
                  <c:v>-3.1541533882424799</c:v>
                </c:pt>
                <c:pt idx="156">
                  <c:v>-2.6022520568962602</c:v>
                </c:pt>
                <c:pt idx="157">
                  <c:v>-3.9122353914953201</c:v>
                </c:pt>
                <c:pt idx="158">
                  <c:v>-2.0941882684353001</c:v>
                </c:pt>
                <c:pt idx="159">
                  <c:v>-2.99186468199315</c:v>
                </c:pt>
                <c:pt idx="160">
                  <c:v>-2.9460951307001602</c:v>
                </c:pt>
                <c:pt idx="161">
                  <c:v>-3.1355680115878299</c:v>
                </c:pt>
                <c:pt idx="162">
                  <c:v>-2.9488162693026001</c:v>
                </c:pt>
                <c:pt idx="163">
                  <c:v>-1.8855857831725</c:v>
                </c:pt>
                <c:pt idx="164">
                  <c:v>-2.5788774763013298</c:v>
                </c:pt>
                <c:pt idx="165">
                  <c:v>-2.7605406894</c:v>
                </c:pt>
                <c:pt idx="166">
                  <c:v>-2.3723158449903599</c:v>
                </c:pt>
                <c:pt idx="167">
                  <c:v>-3.1397041422635401</c:v>
                </c:pt>
                <c:pt idx="168">
                  <c:v>-2.7702007314386501</c:v>
                </c:pt>
                <c:pt idx="169">
                  <c:v>-1.88090542477631</c:v>
                </c:pt>
                <c:pt idx="170">
                  <c:v>-3.22476693497571</c:v>
                </c:pt>
                <c:pt idx="171">
                  <c:v>-3.04190642089196</c:v>
                </c:pt>
                <c:pt idx="172">
                  <c:v>-1.85606142933606</c:v>
                </c:pt>
                <c:pt idx="173">
                  <c:v>-2.13957686032394</c:v>
                </c:pt>
                <c:pt idx="174">
                  <c:v>-3.0999755186679598</c:v>
                </c:pt>
                <c:pt idx="175">
                  <c:v>-3.12024800125611</c:v>
                </c:pt>
                <c:pt idx="176">
                  <c:v>-2.7413566622528198</c:v>
                </c:pt>
                <c:pt idx="177">
                  <c:v>-3.5332896297199801</c:v>
                </c:pt>
                <c:pt idx="178">
                  <c:v>-3.2273792280340499</c:v>
                </c:pt>
                <c:pt idx="179">
                  <c:v>-2.7364586127684398</c:v>
                </c:pt>
                <c:pt idx="180">
                  <c:v>-2.7278053920126899</c:v>
                </c:pt>
                <c:pt idx="181">
                  <c:v>-1.94653928786708</c:v>
                </c:pt>
                <c:pt idx="182">
                  <c:v>-2.3419207268011402</c:v>
                </c:pt>
                <c:pt idx="183">
                  <c:v>-2.2878244913847001</c:v>
                </c:pt>
                <c:pt idx="184">
                  <c:v>-2.4383306674854701</c:v>
                </c:pt>
                <c:pt idx="185">
                  <c:v>-2.27849098597834</c:v>
                </c:pt>
                <c:pt idx="186">
                  <c:v>-2.5916396163467601</c:v>
                </c:pt>
                <c:pt idx="187">
                  <c:v>-2.9847080874687402</c:v>
                </c:pt>
                <c:pt idx="188">
                  <c:v>-2.9660410766560199</c:v>
                </c:pt>
                <c:pt idx="189">
                  <c:v>-2.2485312499655099</c:v>
                </c:pt>
                <c:pt idx="190">
                  <c:v>-2.5667684095204799</c:v>
                </c:pt>
                <c:pt idx="191">
                  <c:v>-3.1081661458612899</c:v>
                </c:pt>
                <c:pt idx="192">
                  <c:v>-3.0397022986239901</c:v>
                </c:pt>
                <c:pt idx="193">
                  <c:v>-2.9452787891194299</c:v>
                </c:pt>
                <c:pt idx="194">
                  <c:v>-2.8981214571392</c:v>
                </c:pt>
                <c:pt idx="195">
                  <c:v>-2.6014629267015499</c:v>
                </c:pt>
                <c:pt idx="196">
                  <c:v>-2.9994294473079202</c:v>
                </c:pt>
                <c:pt idx="197">
                  <c:v>-2.2779467582578499</c:v>
                </c:pt>
                <c:pt idx="198">
                  <c:v>-2.7694660240159998</c:v>
                </c:pt>
                <c:pt idx="199">
                  <c:v>-2.1499171870131999</c:v>
                </c:pt>
                <c:pt idx="200">
                  <c:v>-3.15714664070516</c:v>
                </c:pt>
                <c:pt idx="201">
                  <c:v>-2.75153372062594</c:v>
                </c:pt>
                <c:pt idx="202">
                  <c:v>-2.4796647628564799</c:v>
                </c:pt>
                <c:pt idx="203">
                  <c:v>-2.9718915246512601</c:v>
                </c:pt>
                <c:pt idx="204">
                  <c:v>-2.8994548150543999</c:v>
                </c:pt>
                <c:pt idx="205">
                  <c:v>-2.11954928021001</c:v>
                </c:pt>
                <c:pt idx="206">
                  <c:v>-1.9639545749226801</c:v>
                </c:pt>
                <c:pt idx="207">
                  <c:v>-2.9271015832551601</c:v>
                </c:pt>
                <c:pt idx="208">
                  <c:v>-2.5946600801954598</c:v>
                </c:pt>
                <c:pt idx="209">
                  <c:v>-2.7666632512554901</c:v>
                </c:pt>
                <c:pt idx="210">
                  <c:v>-3.20585502168877</c:v>
                </c:pt>
                <c:pt idx="211">
                  <c:v>-2.97289834593417</c:v>
                </c:pt>
                <c:pt idx="212">
                  <c:v>-2.8235894708184599</c:v>
                </c:pt>
                <c:pt idx="213">
                  <c:v>-2.7712891868796299</c:v>
                </c:pt>
                <c:pt idx="214">
                  <c:v>-2.90413517345059</c:v>
                </c:pt>
                <c:pt idx="215">
                  <c:v>-2.1790877928313201</c:v>
                </c:pt>
                <c:pt idx="216">
                  <c:v>-2.69493403769525</c:v>
                </c:pt>
                <c:pt idx="217">
                  <c:v>-2.6804303689442701</c:v>
                </c:pt>
                <c:pt idx="218">
                  <c:v>-2.2892394834579601</c:v>
                </c:pt>
                <c:pt idx="219">
                  <c:v>-2.4832566658116999</c:v>
                </c:pt>
                <c:pt idx="220">
                  <c:v>-2.6485386245237099</c:v>
                </c:pt>
                <c:pt idx="221">
                  <c:v>-2.2870081498039601</c:v>
                </c:pt>
                <c:pt idx="222">
                  <c:v>-2.4279903407962098</c:v>
                </c:pt>
                <c:pt idx="223">
                  <c:v>-2.5516116675049099</c:v>
                </c:pt>
                <c:pt idx="224">
                  <c:v>-2.2325037435971602</c:v>
                </c:pt>
                <c:pt idx="225">
                  <c:v>-3.5851273200964</c:v>
                </c:pt>
                <c:pt idx="226">
                  <c:v>-2.4488342624908799</c:v>
                </c:pt>
                <c:pt idx="227">
                  <c:v>-2.3751730405229101</c:v>
                </c:pt>
                <c:pt idx="228">
                  <c:v>-2.35457402130247</c:v>
                </c:pt>
                <c:pt idx="229">
                  <c:v>-2.7673979586781399</c:v>
                </c:pt>
                <c:pt idx="230">
                  <c:v>-2.8098749322621801</c:v>
                </c:pt>
                <c:pt idx="231">
                  <c:v>-2.1287195173002198</c:v>
                </c:pt>
                <c:pt idx="232">
                  <c:v>-2.5861157049838099</c:v>
                </c:pt>
                <c:pt idx="233">
                  <c:v>-1.97179145409769</c:v>
                </c:pt>
                <c:pt idx="234">
                  <c:v>-2.8564608251358998</c:v>
                </c:pt>
                <c:pt idx="235">
                  <c:v>-2.1903260952593899</c:v>
                </c:pt>
                <c:pt idx="236">
                  <c:v>-2.5820884198521998</c:v>
                </c:pt>
                <c:pt idx="237">
                  <c:v>-2.8178750797533398</c:v>
                </c:pt>
                <c:pt idx="238">
                  <c:v>-3.4662679859419701</c:v>
                </c:pt>
                <c:pt idx="239">
                  <c:v>-3.0133344655663801</c:v>
                </c:pt>
                <c:pt idx="240">
                  <c:v>-3.0260966056118002</c:v>
                </c:pt>
                <c:pt idx="241">
                  <c:v>-3.0819887925058498</c:v>
                </c:pt>
                <c:pt idx="242">
                  <c:v>-2.4049422968335699</c:v>
                </c:pt>
                <c:pt idx="243">
                  <c:v>-2.4240719012087002</c:v>
                </c:pt>
                <c:pt idx="244">
                  <c:v>-2.9655784830936098</c:v>
                </c:pt>
                <c:pt idx="245">
                  <c:v>-2.30624659972319</c:v>
                </c:pt>
                <c:pt idx="246">
                  <c:v>-2.1515770815606898</c:v>
                </c:pt>
                <c:pt idx="247">
                  <c:v>-1.8938308331378799</c:v>
                </c:pt>
                <c:pt idx="248">
                  <c:v>-2.8579030285951901</c:v>
                </c:pt>
                <c:pt idx="249">
                  <c:v>-2.2421093628637601</c:v>
                </c:pt>
                <c:pt idx="250">
                  <c:v>-1.92101500777623</c:v>
                </c:pt>
                <c:pt idx="251">
                  <c:v>-2.9236185258440401</c:v>
                </c:pt>
                <c:pt idx="252">
                  <c:v>-1.83325828784764</c:v>
                </c:pt>
                <c:pt idx="253">
                  <c:v>-3.43388643657297</c:v>
                </c:pt>
                <c:pt idx="254">
                  <c:v>-2.8109633877031599</c:v>
                </c:pt>
                <c:pt idx="255">
                  <c:v>-3.0659068633654498</c:v>
                </c:pt>
                <c:pt idx="256">
                  <c:v>-2.19892489324309</c:v>
                </c:pt>
                <c:pt idx="257">
                  <c:v>-2.29152523988401</c:v>
                </c:pt>
                <c:pt idx="258">
                  <c:v>-2.2892394834579601</c:v>
                </c:pt>
                <c:pt idx="259">
                  <c:v>-3.58719538543426</c:v>
                </c:pt>
                <c:pt idx="260">
                  <c:v>-2.0725280051599002</c:v>
                </c:pt>
                <c:pt idx="261">
                  <c:v>-3.1439491184833401</c:v>
                </c:pt>
                <c:pt idx="262">
                  <c:v>-3.22691663447163</c:v>
                </c:pt>
                <c:pt idx="263">
                  <c:v>-2.9998376180982902</c:v>
                </c:pt>
                <c:pt idx="264">
                  <c:v>-2.8632908830280099</c:v>
                </c:pt>
                <c:pt idx="265">
                  <c:v>-2.8407326440138099</c:v>
                </c:pt>
                <c:pt idx="266">
                  <c:v>-2.3291585867557099</c:v>
                </c:pt>
                <c:pt idx="267">
                  <c:v>-3.2529579308969501</c:v>
                </c:pt>
                <c:pt idx="268">
                  <c:v>-2.5245907611827199</c:v>
                </c:pt>
                <c:pt idx="269">
                  <c:v>-2.4157180056992198</c:v>
                </c:pt>
                <c:pt idx="270">
                  <c:v>-2.8512362390192201</c:v>
                </c:pt>
                <c:pt idx="271">
                  <c:v>-3.5956309151018102</c:v>
                </c:pt>
                <c:pt idx="272">
                  <c:v>-2.40230279238921</c:v>
                </c:pt>
                <c:pt idx="273">
                  <c:v>-1.9067834528854799</c:v>
                </c:pt>
                <c:pt idx="274">
                  <c:v>-2.4591201664080899</c:v>
                </c:pt>
                <c:pt idx="275">
                  <c:v>-2.3953911003390198</c:v>
                </c:pt>
                <c:pt idx="276">
                  <c:v>-3.5459973469933601</c:v>
                </c:pt>
                <c:pt idx="277">
                  <c:v>-2.0560106938431102</c:v>
                </c:pt>
                <c:pt idx="278">
                  <c:v>-3.09143114345631</c:v>
                </c:pt>
                <c:pt idx="279">
                  <c:v>-2.730390473685</c:v>
                </c:pt>
                <c:pt idx="280">
                  <c:v>-2.91779528923482</c:v>
                </c:pt>
                <c:pt idx="281">
                  <c:v>-2.4548751901882899</c:v>
                </c:pt>
                <c:pt idx="282">
                  <c:v>-2.4340312684936198</c:v>
                </c:pt>
                <c:pt idx="283">
                  <c:v>-2.38515961919386</c:v>
                </c:pt>
                <c:pt idx="284">
                  <c:v>-2.4575963287907201</c:v>
                </c:pt>
                <c:pt idx="285">
                  <c:v>-3.4693972953347698</c:v>
                </c:pt>
                <c:pt idx="286">
                  <c:v>-2.2873891092083101</c:v>
                </c:pt>
                <c:pt idx="287">
                  <c:v>-3.5561471939804501</c:v>
                </c:pt>
                <c:pt idx="288">
                  <c:v>-2.26442269940374</c:v>
                </c:pt>
                <c:pt idx="289">
                  <c:v>-2.6016261950177002</c:v>
                </c:pt>
                <c:pt idx="290">
                  <c:v>-1.9635464041323101</c:v>
                </c:pt>
                <c:pt idx="291">
                  <c:v>-3.1049824136964399</c:v>
                </c:pt>
                <c:pt idx="292">
                  <c:v>-2.5683466699099</c:v>
                </c:pt>
                <c:pt idx="293">
                  <c:v>-2.6275042231268699</c:v>
                </c:pt>
                <c:pt idx="294">
                  <c:v>-2.6750969372834899</c:v>
                </c:pt>
                <c:pt idx="295">
                  <c:v>-2.1853192002309001</c:v>
                </c:pt>
                <c:pt idx="296">
                  <c:v>-3.2976390267489601</c:v>
                </c:pt>
                <c:pt idx="297">
                  <c:v>-2.9748575657279202</c:v>
                </c:pt>
                <c:pt idx="298">
                  <c:v>-3.4080900426218701</c:v>
                </c:pt>
                <c:pt idx="299">
                  <c:v>-2.5504143665198402</c:v>
                </c:pt>
                <c:pt idx="300">
                  <c:v>-2.4759368029711499</c:v>
                </c:pt>
                <c:pt idx="301">
                  <c:v>-2.7926229135227301</c:v>
                </c:pt>
                <c:pt idx="302">
                  <c:v>-2.1105967342079901</c:v>
                </c:pt>
                <c:pt idx="303">
                  <c:v>-1.9628933308677301</c:v>
                </c:pt>
                <c:pt idx="304">
                  <c:v>-2.6495454458066101</c:v>
                </c:pt>
                <c:pt idx="305">
                  <c:v>-2.93959160944034</c:v>
                </c:pt>
                <c:pt idx="306">
                  <c:v>-2.5653534174472199</c:v>
                </c:pt>
                <c:pt idx="307">
                  <c:v>-2.1622439448822401</c:v>
                </c:pt>
                <c:pt idx="308">
                  <c:v>-2.6476406487849</c:v>
                </c:pt>
                <c:pt idx="309">
                  <c:v>-3.1731741470735102</c:v>
                </c:pt>
                <c:pt idx="310">
                  <c:v>-2.00030898665123</c:v>
                </c:pt>
                <c:pt idx="311">
                  <c:v>-2.5704419466337698</c:v>
                </c:pt>
                <c:pt idx="312">
                  <c:v>-3.0806010118186098</c:v>
                </c:pt>
                <c:pt idx="313">
                  <c:v>-2.7705000566849201</c:v>
                </c:pt>
                <c:pt idx="314">
                  <c:v>-3.4041988144203899</c:v>
                </c:pt>
                <c:pt idx="315">
                  <c:v>-2.9016317259363502</c:v>
                </c:pt>
                <c:pt idx="316">
                  <c:v>-1.96591379471643</c:v>
                </c:pt>
                <c:pt idx="317">
                  <c:v>-2.1880947616053898</c:v>
                </c:pt>
                <c:pt idx="318">
                  <c:v>-2.20515630064267</c:v>
                </c:pt>
                <c:pt idx="319">
                  <c:v>-2.4479907095241198</c:v>
                </c:pt>
                <c:pt idx="320">
                  <c:v>-2.6449195101824698</c:v>
                </c:pt>
                <c:pt idx="321">
                  <c:v>-3.4296142489671499</c:v>
                </c:pt>
                <c:pt idx="322">
                  <c:v>-1.9148652345347199</c:v>
                </c:pt>
                <c:pt idx="323">
                  <c:v>-2.6941993302726002</c:v>
                </c:pt>
                <c:pt idx="324">
                  <c:v>-3.09853331520867</c:v>
                </c:pt>
                <c:pt idx="325">
                  <c:v>-1.9527434838806399</c:v>
                </c:pt>
                <c:pt idx="326">
                  <c:v>-2.8740938032796901</c:v>
                </c:pt>
                <c:pt idx="327">
                  <c:v>-3.0476752347291298</c:v>
                </c:pt>
                <c:pt idx="328">
                  <c:v>-3.09494141225345</c:v>
                </c:pt>
                <c:pt idx="329">
                  <c:v>-2.9943953408934201</c:v>
                </c:pt>
                <c:pt idx="330">
                  <c:v>-3.0205999056348798</c:v>
                </c:pt>
                <c:pt idx="331">
                  <c:v>-2.27468139193493</c:v>
                </c:pt>
                <c:pt idx="332">
                  <c:v>-3.1579085595138401</c:v>
                </c:pt>
                <c:pt idx="333">
                  <c:v>-3.1104519022873398</c:v>
                </c:pt>
                <c:pt idx="334">
                  <c:v>-2.6196401325658298</c:v>
                </c:pt>
                <c:pt idx="335">
                  <c:v>-3.0069397898506498</c:v>
                </c:pt>
                <c:pt idx="336">
                  <c:v>-3.4923909165253599</c:v>
                </c:pt>
                <c:pt idx="337">
                  <c:v>-2.2018909343197399</c:v>
                </c:pt>
                <c:pt idx="338">
                  <c:v>-3.0678660831592102</c:v>
                </c:pt>
                <c:pt idx="339">
                  <c:v>-2.6310144919240099</c:v>
                </c:pt>
                <c:pt idx="340">
                  <c:v>-1.9887985703629201</c:v>
                </c:pt>
                <c:pt idx="341">
                  <c:v>-2.7928678159969502</c:v>
                </c:pt>
                <c:pt idx="342">
                  <c:v>-2.3885066196748501</c:v>
                </c:pt>
                <c:pt idx="343">
                  <c:v>-3.0594033421056301</c:v>
                </c:pt>
                <c:pt idx="344">
                  <c:v>-2.3677987549103099</c:v>
                </c:pt>
                <c:pt idx="345">
                  <c:v>-1.87287806589912</c:v>
                </c:pt>
                <c:pt idx="346">
                  <c:v>-2.2200953515700501</c:v>
                </c:pt>
                <c:pt idx="347">
                  <c:v>-2.5607002704370498</c:v>
                </c:pt>
                <c:pt idx="348">
                  <c:v>-3.47527495471603</c:v>
                </c:pt>
                <c:pt idx="349">
                  <c:v>-2.7035872584509999</c:v>
                </c:pt>
                <c:pt idx="350">
                  <c:v>-2.6606749026905798</c:v>
                </c:pt>
                <c:pt idx="351">
                  <c:v>-2.6152863108019302</c:v>
                </c:pt>
                <c:pt idx="352">
                  <c:v>-2.4503036773361901</c:v>
                </c:pt>
                <c:pt idx="353">
                  <c:v>-2.9771977449260199</c:v>
                </c:pt>
                <c:pt idx="354">
                  <c:v>-2.8779033973231001</c:v>
                </c:pt>
                <c:pt idx="355">
                  <c:v>-2.6752874169856602</c:v>
                </c:pt>
                <c:pt idx="356">
                  <c:v>-2.4506302139684801</c:v>
                </c:pt>
                <c:pt idx="357">
                  <c:v>-3.3808786565975</c:v>
                </c:pt>
                <c:pt idx="358">
                  <c:v>-2.38232963504732</c:v>
                </c:pt>
                <c:pt idx="359">
                  <c:v>-1.9653423556099201</c:v>
                </c:pt>
                <c:pt idx="360">
                  <c:v>-3.1495002412323099</c:v>
                </c:pt>
                <c:pt idx="361">
                  <c:v>-2.2952531997693502</c:v>
                </c:pt>
                <c:pt idx="362">
                  <c:v>-2.89948202644042</c:v>
                </c:pt>
                <c:pt idx="363">
                  <c:v>-2.3508732728031498</c:v>
                </c:pt>
                <c:pt idx="364">
                  <c:v>-2.7979291337974801</c:v>
                </c:pt>
                <c:pt idx="365">
                  <c:v>-2.9323805921438799</c:v>
                </c:pt>
                <c:pt idx="366">
                  <c:v>-2.65460676360714</c:v>
                </c:pt>
                <c:pt idx="367">
                  <c:v>-3.0777166049000302</c:v>
                </c:pt>
                <c:pt idx="368">
                  <c:v>-2.6242388568039501</c:v>
                </c:pt>
                <c:pt idx="369">
                  <c:v>-2.3959081166734801</c:v>
                </c:pt>
                <c:pt idx="370">
                  <c:v>-2.1650195062567299</c:v>
                </c:pt>
                <c:pt idx="371">
                  <c:v>-2.5923199009973699</c:v>
                </c:pt>
                <c:pt idx="372">
                  <c:v>-1.91002160782238</c:v>
                </c:pt>
                <c:pt idx="373">
                  <c:v>-2.1990881615592301</c:v>
                </c:pt>
                <c:pt idx="374">
                  <c:v>-3.1102342111991499</c:v>
                </c:pt>
                <c:pt idx="375">
                  <c:v>-2.1569105132214599</c:v>
                </c:pt>
                <c:pt idx="376">
                  <c:v>-2.6470964210644201</c:v>
                </c:pt>
                <c:pt idx="377">
                  <c:v>-2.81109944463328</c:v>
                </c:pt>
                <c:pt idx="378">
                  <c:v>-2.3887787335351001</c:v>
                </c:pt>
                <c:pt idx="379">
                  <c:v>-2.7856023759284501</c:v>
                </c:pt>
                <c:pt idx="380">
                  <c:v>-2.1900811927851702</c:v>
                </c:pt>
                <c:pt idx="381">
                  <c:v>-2.8470728969574899</c:v>
                </c:pt>
                <c:pt idx="382">
                  <c:v>-1.8671636748339999</c:v>
                </c:pt>
                <c:pt idx="383">
                  <c:v>-1.9130420716710901</c:v>
                </c:pt>
                <c:pt idx="384">
                  <c:v>-2.11742679210011</c:v>
                </c:pt>
                <c:pt idx="385">
                  <c:v>-2.5638567912158798</c:v>
                </c:pt>
                <c:pt idx="386">
                  <c:v>-2.6035854148114499</c:v>
                </c:pt>
                <c:pt idx="387">
                  <c:v>-2.4971888954561798</c:v>
                </c:pt>
                <c:pt idx="388">
                  <c:v>-2.3371859456328998</c:v>
                </c:pt>
                <c:pt idx="389">
                  <c:v>-2.8403516846094701</c:v>
                </c:pt>
                <c:pt idx="390">
                  <c:v>-2.2973756878792502</c:v>
                </c:pt>
                <c:pt idx="391">
                  <c:v>-1.94272969382367</c:v>
                </c:pt>
                <c:pt idx="392">
                  <c:v>-1.9467841903412999</c:v>
                </c:pt>
                <c:pt idx="393">
                  <c:v>-3.2112428761216001</c:v>
                </c:pt>
                <c:pt idx="394">
                  <c:v>-2.6004288940326301</c:v>
                </c:pt>
                <c:pt idx="395">
                  <c:v>-2.2704092043291002</c:v>
                </c:pt>
                <c:pt idx="396">
                  <c:v>-2.85039268605246</c:v>
                </c:pt>
                <c:pt idx="397">
                  <c:v>-2.4311740729610598</c:v>
                </c:pt>
                <c:pt idx="398">
                  <c:v>-2.2267077183739699</c:v>
                </c:pt>
                <c:pt idx="399">
                  <c:v>-2.4183302987575601</c:v>
                </c:pt>
                <c:pt idx="400">
                  <c:v>-3.1084654711075599</c:v>
                </c:pt>
                <c:pt idx="401">
                  <c:v>-2.5246179725687399</c:v>
                </c:pt>
                <c:pt idx="402">
                  <c:v>-2.3191720080847702</c:v>
                </c:pt>
                <c:pt idx="403">
                  <c:v>-2.7705272680709498</c:v>
                </c:pt>
                <c:pt idx="404">
                  <c:v>-1.95285232942473</c:v>
                </c:pt>
                <c:pt idx="405">
                  <c:v>-3.0795669791496798</c:v>
                </c:pt>
                <c:pt idx="406">
                  <c:v>-2.9018766284105699</c:v>
                </c:pt>
                <c:pt idx="407">
                  <c:v>-2.2025984303563799</c:v>
                </c:pt>
                <c:pt idx="408">
                  <c:v>-1.90234799696351</c:v>
                </c:pt>
                <c:pt idx="409">
                  <c:v>-3.4305394360919701</c:v>
                </c:pt>
                <c:pt idx="410">
                  <c:v>-2.8755087953529599</c:v>
                </c:pt>
                <c:pt idx="411">
                  <c:v>-2.24687135541802</c:v>
                </c:pt>
                <c:pt idx="412">
                  <c:v>-3.1316495720003199</c:v>
                </c:pt>
                <c:pt idx="413">
                  <c:v>-2.6524298527251902</c:v>
                </c:pt>
                <c:pt idx="414">
                  <c:v>-2.4639637931204201</c:v>
                </c:pt>
                <c:pt idx="415">
                  <c:v>-2.8090041679094</c:v>
                </c:pt>
                <c:pt idx="416">
                  <c:v>-2.31364809672182</c:v>
                </c:pt>
                <c:pt idx="417">
                  <c:v>-2.2772664736072401</c:v>
                </c:pt>
                <c:pt idx="418">
                  <c:v>-2.6581170324042902</c:v>
                </c:pt>
                <c:pt idx="419">
                  <c:v>-3.0704511648315198</c:v>
                </c:pt>
                <c:pt idx="420">
                  <c:v>-2.6962129728384001</c:v>
                </c:pt>
                <c:pt idx="421">
                  <c:v>-2.5208628012973802</c:v>
                </c:pt>
                <c:pt idx="422">
                  <c:v>-3.3792459734360398</c:v>
                </c:pt>
                <c:pt idx="423">
                  <c:v>-2.6856005322889001</c:v>
                </c:pt>
                <c:pt idx="424">
                  <c:v>-2.8528417107946602</c:v>
                </c:pt>
                <c:pt idx="425">
                  <c:v>-2.8076980213802298</c:v>
                </c:pt>
                <c:pt idx="426">
                  <c:v>-2.98473529885477</c:v>
                </c:pt>
                <c:pt idx="427">
                  <c:v>-2.1738632067146502</c:v>
                </c:pt>
                <c:pt idx="428">
                  <c:v>-3.1040572265716202</c:v>
                </c:pt>
                <c:pt idx="429">
                  <c:v>-2.6334907280522302</c:v>
                </c:pt>
                <c:pt idx="430">
                  <c:v>-3.0541515446029299</c:v>
                </c:pt>
                <c:pt idx="431">
                  <c:v>-1.9541040531818601</c:v>
                </c:pt>
                <c:pt idx="432">
                  <c:v>-1.97576431645725</c:v>
                </c:pt>
                <c:pt idx="433">
                  <c:v>-3.0502331050154199</c:v>
                </c:pt>
                <c:pt idx="434">
                  <c:v>-2.52061789882316</c:v>
                </c:pt>
                <c:pt idx="435">
                  <c:v>-2.7210297568926198</c:v>
                </c:pt>
                <c:pt idx="436">
                  <c:v>-3.2404134819397199</c:v>
                </c:pt>
                <c:pt idx="437">
                  <c:v>-2.8475627019059302</c:v>
                </c:pt>
                <c:pt idx="438">
                  <c:v>-3.3656947031959099</c:v>
                </c:pt>
                <c:pt idx="439">
                  <c:v>-2.71458065840485</c:v>
                </c:pt>
                <c:pt idx="440">
                  <c:v>-2.7503092082548402</c:v>
                </c:pt>
                <c:pt idx="441">
                  <c:v>-2.72897548161174</c:v>
                </c:pt>
                <c:pt idx="442">
                  <c:v>-2.3881528716565401</c:v>
                </c:pt>
                <c:pt idx="443">
                  <c:v>-2.5695439708949701</c:v>
                </c:pt>
                <c:pt idx="444">
                  <c:v>-2.7796430823891098</c:v>
                </c:pt>
                <c:pt idx="445">
                  <c:v>-2.4840730073924302</c:v>
                </c:pt>
                <c:pt idx="446">
                  <c:v>-1.9421582547171601</c:v>
                </c:pt>
                <c:pt idx="447">
                  <c:v>-2.92372737138813</c:v>
                </c:pt>
                <c:pt idx="448">
                  <c:v>-3.3787289571015799</c:v>
                </c:pt>
                <c:pt idx="449">
                  <c:v>-1.9548659719905399</c:v>
                </c:pt>
                <c:pt idx="450">
                  <c:v>-2.71917938264296</c:v>
                </c:pt>
                <c:pt idx="451">
                  <c:v>-2.4867397232228199</c:v>
                </c:pt>
                <c:pt idx="452">
                  <c:v>-2.7647856656198</c:v>
                </c:pt>
                <c:pt idx="453">
                  <c:v>-2.1610738552831901</c:v>
                </c:pt>
                <c:pt idx="454">
                  <c:v>-2.5461149675279899</c:v>
                </c:pt>
                <c:pt idx="455">
                  <c:v>-2.7122676905927801</c:v>
                </c:pt>
                <c:pt idx="456">
                  <c:v>-3.27279503130872</c:v>
                </c:pt>
                <c:pt idx="457">
                  <c:v>-2.4951480415043501</c:v>
                </c:pt>
                <c:pt idx="458">
                  <c:v>-3.1372006947492901</c:v>
                </c:pt>
                <c:pt idx="459">
                  <c:v>-2.3788465776362</c:v>
                </c:pt>
                <c:pt idx="460">
                  <c:v>-2.2601777231839399</c:v>
                </c:pt>
                <c:pt idx="461">
                  <c:v>-1.97747863377679</c:v>
                </c:pt>
                <c:pt idx="462">
                  <c:v>-3.1347516700071001</c:v>
                </c:pt>
                <c:pt idx="463">
                  <c:v>-3.5391400777152202</c:v>
                </c:pt>
                <c:pt idx="464">
                  <c:v>-1.5172252505606401</c:v>
                </c:pt>
                <c:pt idx="465">
                  <c:v>-2.7091111698139501</c:v>
                </c:pt>
                <c:pt idx="466">
                  <c:v>-2.07680019276573</c:v>
                </c:pt>
                <c:pt idx="467">
                  <c:v>-3.0836214756673201</c:v>
                </c:pt>
                <c:pt idx="468">
                  <c:v>-3.25249533733454</c:v>
                </c:pt>
                <c:pt idx="469">
                  <c:v>-2.6428514448446099</c:v>
                </c:pt>
                <c:pt idx="470">
                  <c:v>-2.4151737779787301</c:v>
                </c:pt>
                <c:pt idx="471">
                  <c:v>-2.3618666727569999</c:v>
                </c:pt>
                <c:pt idx="472">
                  <c:v>-2.9119720526256101</c:v>
                </c:pt>
                <c:pt idx="473">
                  <c:v>-3.03186541944897</c:v>
                </c:pt>
                <c:pt idx="474">
                  <c:v>-2.7983373045878501</c:v>
                </c:pt>
                <c:pt idx="475">
                  <c:v>-3.2465360437952002</c:v>
                </c:pt>
                <c:pt idx="476">
                  <c:v>-2.0128262242224402</c:v>
                </c:pt>
                <c:pt idx="477">
                  <c:v>-2.5397475031982899</c:v>
                </c:pt>
                <c:pt idx="478">
                  <c:v>-2.8922437977579398</c:v>
                </c:pt>
                <c:pt idx="479">
                  <c:v>-3.0526277069855601</c:v>
                </c:pt>
                <c:pt idx="480">
                  <c:v>-2.9183123055692799</c:v>
                </c:pt>
                <c:pt idx="481">
                  <c:v>-2.7544725503165699</c:v>
                </c:pt>
                <c:pt idx="482">
                  <c:v>-3.0003546344327501</c:v>
                </c:pt>
                <c:pt idx="483">
                  <c:v>-2.7232883019326399</c:v>
                </c:pt>
                <c:pt idx="484">
                  <c:v>-1.97015877093623</c:v>
                </c:pt>
                <c:pt idx="485">
                  <c:v>-2.7815478794108199</c:v>
                </c:pt>
                <c:pt idx="486">
                  <c:v>-2.7506629562731599</c:v>
                </c:pt>
                <c:pt idx="487">
                  <c:v>-3.13208495417671</c:v>
                </c:pt>
                <c:pt idx="488">
                  <c:v>-2.6986892089666199</c:v>
                </c:pt>
                <c:pt idx="489">
                  <c:v>-2.9164891427056499</c:v>
                </c:pt>
                <c:pt idx="490">
                  <c:v>-2.6974102738234702</c:v>
                </c:pt>
                <c:pt idx="491">
                  <c:v>-1.84944906253214</c:v>
                </c:pt>
                <c:pt idx="492">
                  <c:v>-3.07279134402962</c:v>
                </c:pt>
                <c:pt idx="493">
                  <c:v>-2.7443227033294799</c:v>
                </c:pt>
                <c:pt idx="494">
                  <c:v>-3.50085365757894</c:v>
                </c:pt>
                <c:pt idx="495">
                  <c:v>-2.6495182344205799</c:v>
                </c:pt>
                <c:pt idx="496">
                  <c:v>-2.82021525895144</c:v>
                </c:pt>
                <c:pt idx="497">
                  <c:v>-2.9453604232775099</c:v>
                </c:pt>
                <c:pt idx="498">
                  <c:v>-2.3972142632026499</c:v>
                </c:pt>
                <c:pt idx="499">
                  <c:v>-3.02685852442049</c:v>
                </c:pt>
                <c:pt idx="500">
                  <c:v>-2.8424741727193701</c:v>
                </c:pt>
                <c:pt idx="501">
                  <c:v>-3.23875358739223</c:v>
                </c:pt>
                <c:pt idx="502">
                  <c:v>-2.3584380381179302</c:v>
                </c:pt>
                <c:pt idx="503">
                  <c:v>-3.1116492032724099</c:v>
                </c:pt>
                <c:pt idx="504">
                  <c:v>-2.1766659794751599</c:v>
                </c:pt>
                <c:pt idx="505">
                  <c:v>-3.4165799950614701</c:v>
                </c:pt>
                <c:pt idx="506">
                  <c:v>-2.5159375404269699</c:v>
                </c:pt>
                <c:pt idx="507">
                  <c:v>-2.6583891462645299</c:v>
                </c:pt>
                <c:pt idx="508">
                  <c:v>-2.08624254371618</c:v>
                </c:pt>
                <c:pt idx="509">
                  <c:v>-2.8077796555383001</c:v>
                </c:pt>
                <c:pt idx="510">
                  <c:v>-2.6846209223920199</c:v>
                </c:pt>
                <c:pt idx="511">
                  <c:v>-2.44453486349903</c:v>
                </c:pt>
                <c:pt idx="512">
                  <c:v>-2.27713041667712</c:v>
                </c:pt>
                <c:pt idx="513">
                  <c:v>-2.8365420905660601</c:v>
                </c:pt>
                <c:pt idx="514">
                  <c:v>-2.33884584018038</c:v>
                </c:pt>
                <c:pt idx="515">
                  <c:v>-2.8590731181942401</c:v>
                </c:pt>
                <c:pt idx="516">
                  <c:v>-2.1754142557180298</c:v>
                </c:pt>
                <c:pt idx="517">
                  <c:v>-2.9681091419938799</c:v>
                </c:pt>
                <c:pt idx="518">
                  <c:v>-2.8668011518251602</c:v>
                </c:pt>
                <c:pt idx="519">
                  <c:v>-2.6858454347631202</c:v>
                </c:pt>
                <c:pt idx="520">
                  <c:v>-3.0574713336979</c:v>
                </c:pt>
                <c:pt idx="521">
                  <c:v>-2.9741500696912899</c:v>
                </c:pt>
                <c:pt idx="522">
                  <c:v>-2.5158831176549201</c:v>
                </c:pt>
                <c:pt idx="523">
                  <c:v>-3.1860179212770099</c:v>
                </c:pt>
                <c:pt idx="524">
                  <c:v>-2.5989050564152598</c:v>
                </c:pt>
                <c:pt idx="525">
                  <c:v>-2.2347622886371799</c:v>
                </c:pt>
                <c:pt idx="526">
                  <c:v>-2.9582858316390799</c:v>
                </c:pt>
                <c:pt idx="527">
                  <c:v>-2.2941919557144002</c:v>
                </c:pt>
                <c:pt idx="528">
                  <c:v>-3.01736175069798</c:v>
                </c:pt>
                <c:pt idx="529">
                  <c:v>-3.2937750099334999</c:v>
                </c:pt>
                <c:pt idx="530">
                  <c:v>-1.99707083171433</c:v>
                </c:pt>
                <c:pt idx="531">
                  <c:v>-2.7507445904312302</c:v>
                </c:pt>
                <c:pt idx="532">
                  <c:v>-1.9807712114857401</c:v>
                </c:pt>
                <c:pt idx="533">
                  <c:v>-3.0096609284530902</c:v>
                </c:pt>
                <c:pt idx="534">
                  <c:v>-2.54053663339299</c:v>
                </c:pt>
                <c:pt idx="535">
                  <c:v>-2.1532369761081802</c:v>
                </c:pt>
                <c:pt idx="536">
                  <c:v>-2.89980856307271</c:v>
                </c:pt>
                <c:pt idx="537">
                  <c:v>-3.0988054290689102</c:v>
                </c:pt>
                <c:pt idx="538">
                  <c:v>-3.4279271430336302</c:v>
                </c:pt>
                <c:pt idx="539">
                  <c:v>-2.9112645565889701</c:v>
                </c:pt>
                <c:pt idx="540">
                  <c:v>-3.5339154915985498</c:v>
                </c:pt>
                <c:pt idx="541">
                  <c:v>-3.1622079585056899</c:v>
                </c:pt>
                <c:pt idx="542">
                  <c:v>-2.4309019591008201</c:v>
                </c:pt>
                <c:pt idx="543">
                  <c:v>-2.5250261433591001</c:v>
                </c:pt>
                <c:pt idx="544">
                  <c:v>-2.7637788443368998</c:v>
                </c:pt>
                <c:pt idx="545">
                  <c:v>-2.8700937295341098</c:v>
                </c:pt>
                <c:pt idx="546">
                  <c:v>-1.8667282926576101</c:v>
                </c:pt>
                <c:pt idx="547">
                  <c:v>-2.6750969372834899</c:v>
                </c:pt>
                <c:pt idx="548">
                  <c:v>-2.59841525146682</c:v>
                </c:pt>
                <c:pt idx="549">
                  <c:v>-2.3615401361247099</c:v>
                </c:pt>
                <c:pt idx="550">
                  <c:v>-2.7148527722650901</c:v>
                </c:pt>
                <c:pt idx="551">
                  <c:v>-2.1086919371862902</c:v>
                </c:pt>
                <c:pt idx="552">
                  <c:v>-2.50197809939647</c:v>
                </c:pt>
                <c:pt idx="553">
                  <c:v>-3.0825602316123599</c:v>
                </c:pt>
                <c:pt idx="554">
                  <c:v>-3.4686625879121098</c:v>
                </c:pt>
                <c:pt idx="555">
                  <c:v>-2.0128534356084602</c:v>
                </c:pt>
                <c:pt idx="556">
                  <c:v>-2.4756646891109</c:v>
                </c:pt>
                <c:pt idx="557">
                  <c:v>-2.0243366405107501</c:v>
                </c:pt>
                <c:pt idx="558">
                  <c:v>-2.3501113539944698</c:v>
                </c:pt>
                <c:pt idx="559">
                  <c:v>-3.1776640257675299</c:v>
                </c:pt>
                <c:pt idx="560">
                  <c:v>-2.1940540551447301</c:v>
                </c:pt>
                <c:pt idx="561">
                  <c:v>-2.0811268031435999</c:v>
                </c:pt>
                <c:pt idx="562">
                  <c:v>-3.0598659356680402</c:v>
                </c:pt>
                <c:pt idx="563">
                  <c:v>-3.1050096250824701</c:v>
                </c:pt>
                <c:pt idx="564">
                  <c:v>-3.1643848693876402</c:v>
                </c:pt>
                <c:pt idx="565">
                  <c:v>-1.9726350070644501</c:v>
                </c:pt>
                <c:pt idx="566">
                  <c:v>-2.1488831543442801</c:v>
                </c:pt>
                <c:pt idx="567">
                  <c:v>-2.3556896881294702</c:v>
                </c:pt>
                <c:pt idx="568">
                  <c:v>-1.98300254513973</c:v>
                </c:pt>
                <c:pt idx="569">
                  <c:v>-2.5071482627410999</c:v>
                </c:pt>
                <c:pt idx="570">
                  <c:v>-2.34379831243682</c:v>
                </c:pt>
                <c:pt idx="571">
                  <c:v>-2.2959606958059799</c:v>
                </c:pt>
                <c:pt idx="572">
                  <c:v>-2.6679675541451102</c:v>
                </c:pt>
                <c:pt idx="573">
                  <c:v>-3.1393503942452199</c:v>
                </c:pt>
                <c:pt idx="574">
                  <c:v>-2.0422145211287601</c:v>
                </c:pt>
                <c:pt idx="575">
                  <c:v>-2.2202586198861902</c:v>
                </c:pt>
                <c:pt idx="576">
                  <c:v>-2.30545746952849</c:v>
                </c:pt>
                <c:pt idx="577">
                  <c:v>-2.7744457076584501</c:v>
                </c:pt>
                <c:pt idx="578">
                  <c:v>-2.87357678694522</c:v>
                </c:pt>
                <c:pt idx="579">
                  <c:v>-2.56508130358697</c:v>
                </c:pt>
                <c:pt idx="580">
                  <c:v>-2.7600236730655401</c:v>
                </c:pt>
                <c:pt idx="581">
                  <c:v>-2.3852412533519298</c:v>
                </c:pt>
                <c:pt idx="582">
                  <c:v>-2.6931108748316199</c:v>
                </c:pt>
                <c:pt idx="583">
                  <c:v>-3.2054468508984102</c:v>
                </c:pt>
                <c:pt idx="584">
                  <c:v>-2.84508646577771</c:v>
                </c:pt>
                <c:pt idx="585">
                  <c:v>-2.4072280532596202</c:v>
                </c:pt>
                <c:pt idx="586">
                  <c:v>-2.2608580078345502</c:v>
                </c:pt>
                <c:pt idx="587">
                  <c:v>-2.4197452908308299</c:v>
                </c:pt>
                <c:pt idx="588">
                  <c:v>-3.09251959889728</c:v>
                </c:pt>
                <c:pt idx="589">
                  <c:v>-1.82980244182255</c:v>
                </c:pt>
                <c:pt idx="590">
                  <c:v>-2.2681506592890801</c:v>
                </c:pt>
                <c:pt idx="591">
                  <c:v>-2.6709608066077899</c:v>
                </c:pt>
                <c:pt idx="592">
                  <c:v>-2.29321234581752</c:v>
                </c:pt>
                <c:pt idx="593">
                  <c:v>-2.3754451543831601</c:v>
                </c:pt>
                <c:pt idx="594">
                  <c:v>-2.8973051155584701</c:v>
                </c:pt>
                <c:pt idx="595">
                  <c:v>-2.3292130095277601</c:v>
                </c:pt>
                <c:pt idx="596">
                  <c:v>-1.8355984670457399</c:v>
                </c:pt>
                <c:pt idx="597">
                  <c:v>-2.4796647628564799</c:v>
                </c:pt>
                <c:pt idx="598">
                  <c:v>-3.0121371645813002</c:v>
                </c:pt>
                <c:pt idx="599">
                  <c:v>-1.9403078804675</c:v>
                </c:pt>
                <c:pt idx="600">
                  <c:v>-2.0693170616090302</c:v>
                </c:pt>
                <c:pt idx="601">
                  <c:v>-2.6734098313499799</c:v>
                </c:pt>
                <c:pt idx="602">
                  <c:v>-2.0135881430311202</c:v>
                </c:pt>
                <c:pt idx="603">
                  <c:v>-3.1586976897085401</c:v>
                </c:pt>
                <c:pt idx="604">
                  <c:v>-2.6968388347169601</c:v>
                </c:pt>
                <c:pt idx="605">
                  <c:v>-2.9796195582821801</c:v>
                </c:pt>
                <c:pt idx="606">
                  <c:v>-3.0638660094136299</c:v>
                </c:pt>
                <c:pt idx="607">
                  <c:v>-2.1274405821570799</c:v>
                </c:pt>
                <c:pt idx="608">
                  <c:v>-2.51152929589102</c:v>
                </c:pt>
                <c:pt idx="609">
                  <c:v>-2.5867415668623699</c:v>
                </c:pt>
                <c:pt idx="610">
                  <c:v>-2.7151248861253299</c:v>
                </c:pt>
                <c:pt idx="611">
                  <c:v>-2.4500043520899202</c:v>
                </c:pt>
                <c:pt idx="612">
                  <c:v>-3.0621789034801101</c:v>
                </c:pt>
                <c:pt idx="613">
                  <c:v>-2.8727604453644902</c:v>
                </c:pt>
                <c:pt idx="614">
                  <c:v>-2.76233664087761</c:v>
                </c:pt>
                <c:pt idx="615">
                  <c:v>-2.5008624325694702</c:v>
                </c:pt>
                <c:pt idx="616">
                  <c:v>-2.8130314530410101</c:v>
                </c:pt>
                <c:pt idx="617">
                  <c:v>-2.1995235437356202</c:v>
                </c:pt>
                <c:pt idx="618">
                  <c:v>-2.9430202440794102</c:v>
                </c:pt>
                <c:pt idx="619">
                  <c:v>-2.1362298598429499</c:v>
                </c:pt>
                <c:pt idx="620">
                  <c:v>-2.6695186031484899</c:v>
                </c:pt>
                <c:pt idx="621">
                  <c:v>-2.9265029327626202</c:v>
                </c:pt>
                <c:pt idx="622">
                  <c:v>-3.7277421942501099</c:v>
                </c:pt>
                <c:pt idx="623">
                  <c:v>-2.7041859089435398</c:v>
                </c:pt>
                <c:pt idx="624">
                  <c:v>-2.4376503828348599</c:v>
                </c:pt>
                <c:pt idx="625">
                  <c:v>-2.4528343362364602</c:v>
                </c:pt>
                <c:pt idx="626">
                  <c:v>-2.5294615992810798</c:v>
                </c:pt>
                <c:pt idx="627">
                  <c:v>-2.8358073831434001</c:v>
                </c:pt>
                <c:pt idx="628">
                  <c:v>-2.8574132236467502</c:v>
                </c:pt>
                <c:pt idx="629">
                  <c:v>-2.1722849463252301</c:v>
                </c:pt>
                <c:pt idx="630">
                  <c:v>-2.4971072612980998</c:v>
                </c:pt>
                <c:pt idx="631">
                  <c:v>-3.2491755482395699</c:v>
                </c:pt>
                <c:pt idx="632">
                  <c:v>-2.7368395721727801</c:v>
                </c:pt>
                <c:pt idx="633">
                  <c:v>-2.4887261544025998</c:v>
                </c:pt>
                <c:pt idx="634">
                  <c:v>-2.11503219012996</c:v>
                </c:pt>
                <c:pt idx="635">
                  <c:v>-2.9746942974117698</c:v>
                </c:pt>
                <c:pt idx="636">
                  <c:v>-3.2294745047579201</c:v>
                </c:pt>
                <c:pt idx="637">
                  <c:v>-3.6599858430494399</c:v>
                </c:pt>
                <c:pt idx="638">
                  <c:v>-3.42444408562252</c:v>
                </c:pt>
                <c:pt idx="639">
                  <c:v>-2.7035872584509999</c:v>
                </c:pt>
                <c:pt idx="640">
                  <c:v>-3.1504526397431598</c:v>
                </c:pt>
                <c:pt idx="641">
                  <c:v>-2.8285691544609199</c:v>
                </c:pt>
                <c:pt idx="642">
                  <c:v>-2.8863661383766801</c:v>
                </c:pt>
                <c:pt idx="643">
                  <c:v>-3.17314693568748</c:v>
                </c:pt>
                <c:pt idx="644">
                  <c:v>-2.0595753854123</c:v>
                </c:pt>
                <c:pt idx="645">
                  <c:v>-2.9619049459803199</c:v>
                </c:pt>
                <c:pt idx="646">
                  <c:v>-2.2470346237341698</c:v>
                </c:pt>
                <c:pt idx="647">
                  <c:v>-2.2608307964485199</c:v>
                </c:pt>
                <c:pt idx="648">
                  <c:v>-3.2056917533726299</c:v>
                </c:pt>
                <c:pt idx="649">
                  <c:v>-2.7760511794338898</c:v>
                </c:pt>
                <c:pt idx="650">
                  <c:v>-3.1404388496861899</c:v>
                </c:pt>
                <c:pt idx="651">
                  <c:v>-2.56124449815754</c:v>
                </c:pt>
                <c:pt idx="652">
                  <c:v>-2.85918196373833</c:v>
                </c:pt>
                <c:pt idx="653">
                  <c:v>-3.5042006580599399</c:v>
                </c:pt>
                <c:pt idx="654">
                  <c:v>-2.04526219636349</c:v>
                </c:pt>
                <c:pt idx="655">
                  <c:v>-2.9540136440332501</c:v>
                </c:pt>
                <c:pt idx="656">
                  <c:v>-2.57076848326607</c:v>
                </c:pt>
                <c:pt idx="657">
                  <c:v>-2.49046768310816</c:v>
                </c:pt>
                <c:pt idx="658">
                  <c:v>-2.10518166838914</c:v>
                </c:pt>
                <c:pt idx="659">
                  <c:v>-3.2913531965773299</c:v>
                </c:pt>
                <c:pt idx="660">
                  <c:v>-2.9341765436214899</c:v>
                </c:pt>
                <c:pt idx="661">
                  <c:v>-2.6383615661505901</c:v>
                </c:pt>
                <c:pt idx="662">
                  <c:v>-2.8723522745741299</c:v>
                </c:pt>
                <c:pt idx="663">
                  <c:v>-2.6329465003317498</c:v>
                </c:pt>
                <c:pt idx="664">
                  <c:v>-3.0130079289340799</c:v>
                </c:pt>
                <c:pt idx="665">
                  <c:v>-2.7116690401002401</c:v>
                </c:pt>
                <c:pt idx="666">
                  <c:v>-3.3502930587061099</c:v>
                </c:pt>
                <c:pt idx="667">
                  <c:v>-1.97081184420082</c:v>
                </c:pt>
                <c:pt idx="668">
                  <c:v>-2.5730814510781399</c:v>
                </c:pt>
                <c:pt idx="669">
                  <c:v>-2.0834125595696502</c:v>
                </c:pt>
                <c:pt idx="670">
                  <c:v>-2.25427285241665</c:v>
                </c:pt>
                <c:pt idx="671">
                  <c:v>-2.6070140494505201</c:v>
                </c:pt>
                <c:pt idx="672">
                  <c:v>-1.9401174007653299</c:v>
                </c:pt>
                <c:pt idx="673">
                  <c:v>-2.4386844155037899</c:v>
                </c:pt>
                <c:pt idx="674">
                  <c:v>-3.03706279417962</c:v>
                </c:pt>
                <c:pt idx="675">
                  <c:v>-2.8040789070389902</c:v>
                </c:pt>
                <c:pt idx="676">
                  <c:v>-2.5982791945366999</c:v>
                </c:pt>
                <c:pt idx="677">
                  <c:v>-1.95892046850817</c:v>
                </c:pt>
                <c:pt idx="678">
                  <c:v>-2.5775713297721601</c:v>
                </c:pt>
                <c:pt idx="679">
                  <c:v>-3.4801457928144002</c:v>
                </c:pt>
                <c:pt idx="680">
                  <c:v>-3.0509133896660301</c:v>
                </c:pt>
                <c:pt idx="681">
                  <c:v>-2.4656781104399599</c:v>
                </c:pt>
                <c:pt idx="682">
                  <c:v>-2.4870662598551099</c:v>
                </c:pt>
                <c:pt idx="683">
                  <c:v>-2.7131384549455602</c:v>
                </c:pt>
                <c:pt idx="684">
                  <c:v>-2.05892231214772</c:v>
                </c:pt>
                <c:pt idx="685">
                  <c:v>-2.9210878669437701</c:v>
                </c:pt>
                <c:pt idx="686">
                  <c:v>-2.0518745631674098</c:v>
                </c:pt>
                <c:pt idx="687">
                  <c:v>-2.55076811453816</c:v>
                </c:pt>
                <c:pt idx="688">
                  <c:v>-3.25703963880061</c:v>
                </c:pt>
                <c:pt idx="689">
                  <c:v>-2.39669724686819</c:v>
                </c:pt>
                <c:pt idx="690">
                  <c:v>-2.3871188389876101</c:v>
                </c:pt>
                <c:pt idx="691">
                  <c:v>-2.8249772515057101</c:v>
                </c:pt>
                <c:pt idx="692">
                  <c:v>-2.5956124787063102</c:v>
                </c:pt>
                <c:pt idx="693">
                  <c:v>-2.5573260585700299</c:v>
                </c:pt>
                <c:pt idx="694">
                  <c:v>-3.4684176854378901</c:v>
                </c:pt>
                <c:pt idx="695">
                  <c:v>-2.4309563818728699</c:v>
                </c:pt>
                <c:pt idx="696">
                  <c:v>-1.9443895883711599</c:v>
                </c:pt>
                <c:pt idx="697">
                  <c:v>-3.0345321352793602</c:v>
                </c:pt>
                <c:pt idx="698">
                  <c:v>-2.4354734719529101</c:v>
                </c:pt>
                <c:pt idx="699">
                  <c:v>-2.6108236434939398</c:v>
                </c:pt>
                <c:pt idx="700">
                  <c:v>-2.9598640920284902</c:v>
                </c:pt>
                <c:pt idx="701">
                  <c:v>-2.9530884569084299</c:v>
                </c:pt>
                <c:pt idx="702">
                  <c:v>-2.0699701348736101</c:v>
                </c:pt>
                <c:pt idx="703">
                  <c:v>-2.0837118848159202</c:v>
                </c:pt>
                <c:pt idx="704">
                  <c:v>-2.4814062915620401</c:v>
                </c:pt>
                <c:pt idx="705">
                  <c:v>-2.4284257229725998</c:v>
                </c:pt>
                <c:pt idx="706">
                  <c:v>-2.62347693799527</c:v>
                </c:pt>
                <c:pt idx="707">
                  <c:v>-2.79248685659261</c:v>
                </c:pt>
                <c:pt idx="708">
                  <c:v>-1.8895042227600101</c:v>
                </c:pt>
                <c:pt idx="709">
                  <c:v>-2.8328685534527702</c:v>
                </c:pt>
                <c:pt idx="710">
                  <c:v>-2.9245981357409101</c:v>
                </c:pt>
                <c:pt idx="711">
                  <c:v>-2.5934899905964102</c:v>
                </c:pt>
                <c:pt idx="712">
                  <c:v>-2.4285889912887502</c:v>
                </c:pt>
                <c:pt idx="713">
                  <c:v>-2.6678042858289599</c:v>
                </c:pt>
                <c:pt idx="714">
                  <c:v>-2.4729707618944898</c:v>
                </c:pt>
                <c:pt idx="715">
                  <c:v>-2.9376051782605601</c:v>
                </c:pt>
                <c:pt idx="716">
                  <c:v>-2.6721036848208102</c:v>
                </c:pt>
                <c:pt idx="717">
                  <c:v>-2.42801755218224</c:v>
                </c:pt>
                <c:pt idx="718">
                  <c:v>-2.10382109908792</c:v>
                </c:pt>
                <c:pt idx="719">
                  <c:v>-3.0354301110181598</c:v>
                </c:pt>
                <c:pt idx="720">
                  <c:v>-2.2626267479261299</c:v>
                </c:pt>
                <c:pt idx="721">
                  <c:v>-3.43282519251802</c:v>
                </c:pt>
                <c:pt idx="722">
                  <c:v>-3.0109126522102101</c:v>
                </c:pt>
                <c:pt idx="723">
                  <c:v>-2.56031931103271</c:v>
                </c:pt>
                <c:pt idx="724">
                  <c:v>-2.8433177256861302</c:v>
                </c:pt>
                <c:pt idx="725">
                  <c:v>-3.1698271465925099</c:v>
                </c:pt>
                <c:pt idx="726">
                  <c:v>-2.3537576797217401</c:v>
                </c:pt>
                <c:pt idx="727">
                  <c:v>-1.9119808276161301</c:v>
                </c:pt>
                <c:pt idx="728">
                  <c:v>-2.0348674469021799</c:v>
                </c:pt>
                <c:pt idx="729">
                  <c:v>-2.6649470902963999</c:v>
                </c:pt>
                <c:pt idx="730">
                  <c:v>-2.5193389636800099</c:v>
                </c:pt>
                <c:pt idx="731">
                  <c:v>-2.7347987182209499</c:v>
                </c:pt>
                <c:pt idx="732">
                  <c:v>-2.8666106721229898</c:v>
                </c:pt>
                <c:pt idx="733">
                  <c:v>-3.0393213392196499</c:v>
                </c:pt>
                <c:pt idx="734">
                  <c:v>-2.2482047133332199</c:v>
                </c:pt>
                <c:pt idx="735">
                  <c:v>-2.6642123828737398</c:v>
                </c:pt>
                <c:pt idx="736">
                  <c:v>-2.7707449591591402</c:v>
                </c:pt>
                <c:pt idx="737">
                  <c:v>-2.7009205426206102</c:v>
                </c:pt>
                <c:pt idx="738">
                  <c:v>-2.8828014468074898</c:v>
                </c:pt>
                <c:pt idx="739">
                  <c:v>-3.3034894747441998</c:v>
                </c:pt>
                <c:pt idx="740">
                  <c:v>-2.4644808094548898</c:v>
                </c:pt>
                <c:pt idx="741">
                  <c:v>-2.0587862552175999</c:v>
                </c:pt>
                <c:pt idx="742">
                  <c:v>-2.4910391222146702</c:v>
                </c:pt>
                <c:pt idx="743">
                  <c:v>-3.44479820236874</c:v>
                </c:pt>
                <c:pt idx="744">
                  <c:v>-2.79216031996032</c:v>
                </c:pt>
                <c:pt idx="745">
                  <c:v>-3.29671383962414</c:v>
                </c:pt>
                <c:pt idx="746">
                  <c:v>-2.1865981353740498</c:v>
                </c:pt>
                <c:pt idx="747">
                  <c:v>-2.8356985375993098</c:v>
                </c:pt>
                <c:pt idx="748">
                  <c:v>-2.3159338531478699</c:v>
                </c:pt>
                <c:pt idx="749">
                  <c:v>-1.9513284918073699</c:v>
                </c:pt>
                <c:pt idx="750">
                  <c:v>-3.1015809904434</c:v>
                </c:pt>
                <c:pt idx="751">
                  <c:v>-2.5565913511473699</c:v>
                </c:pt>
                <c:pt idx="752">
                  <c:v>-2.3296211803181199</c:v>
                </c:pt>
                <c:pt idx="753">
                  <c:v>-2.4781681366251398</c:v>
                </c:pt>
                <c:pt idx="754">
                  <c:v>-3.0042458626342401</c:v>
                </c:pt>
                <c:pt idx="755">
                  <c:v>-2.5778162322463798</c:v>
                </c:pt>
                <c:pt idx="756">
                  <c:v>-3.1409014432486102</c:v>
                </c:pt>
                <c:pt idx="757">
                  <c:v>-3.3670280611111001</c:v>
                </c:pt>
                <c:pt idx="758">
                  <c:v>-1.9520359878439999</c:v>
                </c:pt>
                <c:pt idx="759">
                  <c:v>-2.5183049310110901</c:v>
                </c:pt>
                <c:pt idx="760">
                  <c:v>-3.0000008864144299</c:v>
                </c:pt>
                <c:pt idx="761">
                  <c:v>-2.72336993609072</c:v>
                </c:pt>
                <c:pt idx="762">
                  <c:v>-2.5296248675972199</c:v>
                </c:pt>
                <c:pt idx="763">
                  <c:v>-2.0257244211979901</c:v>
                </c:pt>
                <c:pt idx="764">
                  <c:v>-2.5716120362328199</c:v>
                </c:pt>
                <c:pt idx="765">
                  <c:v>-2.4251331452636502</c:v>
                </c:pt>
                <c:pt idx="766">
                  <c:v>-3.1049007795383701</c:v>
                </c:pt>
                <c:pt idx="767">
                  <c:v>-1.9590565254382899</c:v>
                </c:pt>
                <c:pt idx="768">
                  <c:v>-2.7522684280486001</c:v>
                </c:pt>
                <c:pt idx="769">
                  <c:v>-2.6813555560690898</c:v>
                </c:pt>
                <c:pt idx="770">
                  <c:v>-2.8081061921705999</c:v>
                </c:pt>
                <c:pt idx="771">
                  <c:v>-2.3778397563532998</c:v>
                </c:pt>
                <c:pt idx="772">
                  <c:v>-1.8963070692660999</c:v>
                </c:pt>
                <c:pt idx="773">
                  <c:v>-3.4054505381775102</c:v>
                </c:pt>
                <c:pt idx="774">
                  <c:v>-2.6242116454179198</c:v>
                </c:pt>
                <c:pt idx="775">
                  <c:v>-2.8878627646080202</c:v>
                </c:pt>
                <c:pt idx="776">
                  <c:v>-2.5159103290409401</c:v>
                </c:pt>
                <c:pt idx="777">
                  <c:v>-3.2130116162131799</c:v>
                </c:pt>
                <c:pt idx="778">
                  <c:v>-3.4409069741672602</c:v>
                </c:pt>
                <c:pt idx="779">
                  <c:v>-2.6078031796452299</c:v>
                </c:pt>
                <c:pt idx="780">
                  <c:v>-2.6653008383147201</c:v>
                </c:pt>
                <c:pt idx="781">
                  <c:v>-3.0771179544074898</c:v>
                </c:pt>
                <c:pt idx="782">
                  <c:v>-2.6736819452102201</c:v>
                </c:pt>
                <c:pt idx="783">
                  <c:v>-2.6488379497699799</c:v>
                </c:pt>
                <c:pt idx="784">
                  <c:v>-3.0707777014638098</c:v>
                </c:pt>
                <c:pt idx="785">
                  <c:v>-1.66166328757798</c:v>
                </c:pt>
                <c:pt idx="786">
                  <c:v>-2.7337918969380501</c:v>
                </c:pt>
                <c:pt idx="787">
                  <c:v>-3.1305883279453699</c:v>
                </c:pt>
                <c:pt idx="788">
                  <c:v>-2.1544886998653001</c:v>
                </c:pt>
                <c:pt idx="789">
                  <c:v>-3.0083003591518702</c:v>
                </c:pt>
                <c:pt idx="790">
                  <c:v>-3.3880896738939601</c:v>
                </c:pt>
                <c:pt idx="791">
                  <c:v>-2.7210025455065998</c:v>
                </c:pt>
                <c:pt idx="792">
                  <c:v>-3.3260477137583999</c:v>
                </c:pt>
                <c:pt idx="793">
                  <c:v>-2.9262852416744201</c:v>
                </c:pt>
                <c:pt idx="794">
                  <c:v>-2.0662965977603198</c:v>
                </c:pt>
                <c:pt idx="795">
                  <c:v>-2.6751513600555401</c:v>
                </c:pt>
                <c:pt idx="796">
                  <c:v>-2.0404457810371701</c:v>
                </c:pt>
                <c:pt idx="797">
                  <c:v>-3.3697219883275098</c:v>
                </c:pt>
                <c:pt idx="798">
                  <c:v>-2.3547372896186101</c:v>
                </c:pt>
                <c:pt idx="799">
                  <c:v>-2.8590731181942401</c:v>
                </c:pt>
                <c:pt idx="800">
                  <c:v>-3.3601707918329602</c:v>
                </c:pt>
                <c:pt idx="801">
                  <c:v>-2.7703367883687799</c:v>
                </c:pt>
                <c:pt idx="802">
                  <c:v>-2.4534329867289899</c:v>
                </c:pt>
                <c:pt idx="803">
                  <c:v>-2.5089170028326802</c:v>
                </c:pt>
                <c:pt idx="804">
                  <c:v>-2.23878957376879</c:v>
                </c:pt>
                <c:pt idx="805">
                  <c:v>-2.7035872584509999</c:v>
                </c:pt>
                <c:pt idx="806">
                  <c:v>-2.52551594830754</c:v>
                </c:pt>
                <c:pt idx="807">
                  <c:v>-2.44336477389998</c:v>
                </c:pt>
                <c:pt idx="808">
                  <c:v>-3.4971256976935998</c:v>
                </c:pt>
                <c:pt idx="809">
                  <c:v>-2.60929980587657</c:v>
                </c:pt>
                <c:pt idx="810">
                  <c:v>-3.1579085595138401</c:v>
                </c:pt>
                <c:pt idx="811">
                  <c:v>-1.99541093716685</c:v>
                </c:pt>
                <c:pt idx="812">
                  <c:v>-2.2674431632524401</c:v>
                </c:pt>
                <c:pt idx="813">
                  <c:v>-2.3202332521397202</c:v>
                </c:pt>
                <c:pt idx="814">
                  <c:v>-2.6579537640881399</c:v>
                </c:pt>
                <c:pt idx="815">
                  <c:v>-2.6471508438364699</c:v>
                </c:pt>
                <c:pt idx="816">
                  <c:v>-3.0270762155086799</c:v>
                </c:pt>
                <c:pt idx="817">
                  <c:v>-2.2899469794946001</c:v>
                </c:pt>
                <c:pt idx="818">
                  <c:v>-2.91004004421788</c:v>
                </c:pt>
                <c:pt idx="819">
                  <c:v>-2.35775775346732</c:v>
                </c:pt>
                <c:pt idx="820">
                  <c:v>-3.0134433111104699</c:v>
                </c:pt>
                <c:pt idx="821">
                  <c:v>-2.3031717131024401</c:v>
                </c:pt>
                <c:pt idx="822">
                  <c:v>-3.4853431675450501</c:v>
                </c:pt>
                <c:pt idx="823">
                  <c:v>-2.3357981649456598</c:v>
                </c:pt>
                <c:pt idx="824">
                  <c:v>-2.50197809939647</c:v>
                </c:pt>
                <c:pt idx="825">
                  <c:v>-2.3991190602243599</c:v>
                </c:pt>
                <c:pt idx="826">
                  <c:v>-2.8148546159046401</c:v>
                </c:pt>
                <c:pt idx="827">
                  <c:v>-2.4111464928471298</c:v>
                </c:pt>
                <c:pt idx="828">
                  <c:v>-3.0225591254286401</c:v>
                </c:pt>
                <c:pt idx="829">
                  <c:v>-2.9615239865759801</c:v>
                </c:pt>
                <c:pt idx="830">
                  <c:v>-3.0267768902624099</c:v>
                </c:pt>
                <c:pt idx="831">
                  <c:v>-2.8068000456414302</c:v>
                </c:pt>
                <c:pt idx="832">
                  <c:v>-2.8083238832587898</c:v>
                </c:pt>
                <c:pt idx="833">
                  <c:v>-2.0818887219522799</c:v>
                </c:pt>
                <c:pt idx="834">
                  <c:v>-2.9615511979620002</c:v>
                </c:pt>
                <c:pt idx="835">
                  <c:v>-3.4225937113728602</c:v>
                </c:pt>
                <c:pt idx="836">
                  <c:v>-3.1418538417594601</c:v>
                </c:pt>
                <c:pt idx="837">
                  <c:v>-3.0418519981199101</c:v>
                </c:pt>
                <c:pt idx="838">
                  <c:v>-2.36793481184043</c:v>
                </c:pt>
                <c:pt idx="839">
                  <c:v>-2.7185535207644</c:v>
                </c:pt>
                <c:pt idx="840">
                  <c:v>-2.6074766430129399</c:v>
                </c:pt>
                <c:pt idx="841">
                  <c:v>-2.1622711562682699</c:v>
                </c:pt>
                <c:pt idx="842">
                  <c:v>-3.03673625754733</c:v>
                </c:pt>
                <c:pt idx="843">
                  <c:v>-2.2401773544560299</c:v>
                </c:pt>
                <c:pt idx="844">
                  <c:v>-2.5566457739194202</c:v>
                </c:pt>
                <c:pt idx="845">
                  <c:v>-1.8675446342383399</c:v>
                </c:pt>
                <c:pt idx="846">
                  <c:v>-2.6694913917624699</c:v>
                </c:pt>
                <c:pt idx="847">
                  <c:v>-2.15119612215635</c:v>
                </c:pt>
                <c:pt idx="848">
                  <c:v>-2.6287287354979698</c:v>
                </c:pt>
                <c:pt idx="849">
                  <c:v>-2.91357752440104</c:v>
                </c:pt>
                <c:pt idx="850">
                  <c:v>-3.15102407884967</c:v>
                </c:pt>
                <c:pt idx="851">
                  <c:v>-2.0067852965250301</c:v>
                </c:pt>
                <c:pt idx="852">
                  <c:v>-1.9088515182233301</c:v>
                </c:pt>
                <c:pt idx="853">
                  <c:v>-2.2336738331962098</c:v>
                </c:pt>
                <c:pt idx="854">
                  <c:v>-2.9607076449952499</c:v>
                </c:pt>
                <c:pt idx="855">
                  <c:v>-2.1562030171848301</c:v>
                </c:pt>
                <c:pt idx="856">
                  <c:v>-3.0098514081552601</c:v>
                </c:pt>
                <c:pt idx="857">
                  <c:v>-2.0681741833960001</c:v>
                </c:pt>
                <c:pt idx="858">
                  <c:v>-2.28804218247289</c:v>
                </c:pt>
                <c:pt idx="859">
                  <c:v>-2.8269908940715101</c:v>
                </c:pt>
                <c:pt idx="860">
                  <c:v>-2.4274461130757201</c:v>
                </c:pt>
                <c:pt idx="861">
                  <c:v>-2.7954801090552901</c:v>
                </c:pt>
                <c:pt idx="862">
                  <c:v>-3.2087666399933799</c:v>
                </c:pt>
                <c:pt idx="863">
                  <c:v>-2.9581497747089598</c:v>
                </c:pt>
                <c:pt idx="864">
                  <c:v>-2.9214960377341401</c:v>
                </c:pt>
                <c:pt idx="865">
                  <c:v>-3.0115929368608199</c:v>
                </c:pt>
                <c:pt idx="866">
                  <c:v>-3.0433214129652302</c:v>
                </c:pt>
                <c:pt idx="867">
                  <c:v>-2.5685099382260401</c:v>
                </c:pt>
                <c:pt idx="868">
                  <c:v>-2.61185767616286</c:v>
                </c:pt>
                <c:pt idx="869">
                  <c:v>-1.7559779515384399</c:v>
                </c:pt>
                <c:pt idx="870">
                  <c:v>-2.8923254319160101</c:v>
                </c:pt>
                <c:pt idx="871">
                  <c:v>-2.5218151998082301</c:v>
                </c:pt>
                <c:pt idx="872">
                  <c:v>-2.5734079877104299</c:v>
                </c:pt>
                <c:pt idx="873">
                  <c:v>-2.9005976932674198</c:v>
                </c:pt>
                <c:pt idx="874">
                  <c:v>-3.1570922179331098</c:v>
                </c:pt>
                <c:pt idx="875">
                  <c:v>-2.7727313903389201</c:v>
                </c:pt>
                <c:pt idx="876">
                  <c:v>-2.6296267112367699</c:v>
                </c:pt>
                <c:pt idx="877">
                  <c:v>-2.5288085260164901</c:v>
                </c:pt>
                <c:pt idx="878">
                  <c:v>-3.4610161884392698</c:v>
                </c:pt>
                <c:pt idx="879">
                  <c:v>-3.5288813851840399</c:v>
                </c:pt>
                <c:pt idx="880">
                  <c:v>-2.86720932261552</c:v>
                </c:pt>
                <c:pt idx="881">
                  <c:v>-2.0621604670846199</c:v>
                </c:pt>
                <c:pt idx="882">
                  <c:v>-2.9359724950991</c:v>
                </c:pt>
                <c:pt idx="883">
                  <c:v>-2.7264720340975002</c:v>
                </c:pt>
                <c:pt idx="884">
                  <c:v>-1.9400629779932801</c:v>
                </c:pt>
                <c:pt idx="885">
                  <c:v>-2.5824965906425699</c:v>
                </c:pt>
                <c:pt idx="886">
                  <c:v>-3.0069670012366698</c:v>
                </c:pt>
                <c:pt idx="887">
                  <c:v>-2.0336701459171098</c:v>
                </c:pt>
                <c:pt idx="888">
                  <c:v>-2.9523265380997401</c:v>
                </c:pt>
                <c:pt idx="889">
                  <c:v>-2.1259711673117598</c:v>
                </c:pt>
                <c:pt idx="890">
                  <c:v>-2.7824186437635898</c:v>
                </c:pt>
                <c:pt idx="891">
                  <c:v>-2.9453332118914801</c:v>
                </c:pt>
                <c:pt idx="892">
                  <c:v>-3.1351054180254199</c:v>
                </c:pt>
                <c:pt idx="893">
                  <c:v>-2.79245964520659</c:v>
                </c:pt>
                <c:pt idx="894">
                  <c:v>-2.04305807409551</c:v>
                </c:pt>
                <c:pt idx="895">
                  <c:v>-2.8899580413318899</c:v>
                </c:pt>
                <c:pt idx="896">
                  <c:v>-3.1585616327784201</c:v>
                </c:pt>
                <c:pt idx="897">
                  <c:v>-2.9622042712265899</c:v>
                </c:pt>
                <c:pt idx="898">
                  <c:v>-3.1832151485165001</c:v>
                </c:pt>
                <c:pt idx="899">
                  <c:v>-2.8354808465111101</c:v>
                </c:pt>
                <c:pt idx="900">
                  <c:v>-2.9769800538378202</c:v>
                </c:pt>
                <c:pt idx="901">
                  <c:v>-3.04372958375559</c:v>
                </c:pt>
                <c:pt idx="902">
                  <c:v>-2.8916995700374502</c:v>
                </c:pt>
                <c:pt idx="903">
                  <c:v>-3.0902338424712399</c:v>
                </c:pt>
                <c:pt idx="904">
                  <c:v>-3.68159168355279</c:v>
                </c:pt>
                <c:pt idx="905">
                  <c:v>-2.0480649691239998</c:v>
                </c:pt>
                <c:pt idx="906">
                  <c:v>-3.0695259777066899</c:v>
                </c:pt>
                <c:pt idx="907">
                  <c:v>-2.3660300148187301</c:v>
                </c:pt>
                <c:pt idx="908">
                  <c:v>-2.6010003331391398</c:v>
                </c:pt>
                <c:pt idx="909">
                  <c:v>-2.8097932981041098</c:v>
                </c:pt>
                <c:pt idx="910">
                  <c:v>-2.9366527797497102</c:v>
                </c:pt>
                <c:pt idx="911">
                  <c:v>-3.05989314705407</c:v>
                </c:pt>
                <c:pt idx="912">
                  <c:v>-3.3021016940569599</c:v>
                </c:pt>
                <c:pt idx="913">
                  <c:v>-2.54230537348458</c:v>
                </c:pt>
                <c:pt idx="914">
                  <c:v>-3.1874601247363001</c:v>
                </c:pt>
                <c:pt idx="915">
                  <c:v>-2.2614838697131101</c:v>
                </c:pt>
                <c:pt idx="916">
                  <c:v>-2.6498991938249299</c:v>
                </c:pt>
                <c:pt idx="917">
                  <c:v>-3.0632401475350601</c:v>
                </c:pt>
                <c:pt idx="918">
                  <c:v>-2.73749264543736</c:v>
                </c:pt>
                <c:pt idx="919">
                  <c:v>-2.3827105944516598</c:v>
                </c:pt>
                <c:pt idx="920">
                  <c:v>-2.5733263535523601</c:v>
                </c:pt>
                <c:pt idx="921">
                  <c:v>-2.60032004848853</c:v>
                </c:pt>
                <c:pt idx="922">
                  <c:v>-2.7943916536143201</c:v>
                </c:pt>
                <c:pt idx="923">
                  <c:v>-2.1583799280667799</c:v>
                </c:pt>
                <c:pt idx="924">
                  <c:v>-2.0359014795711001</c:v>
                </c:pt>
                <c:pt idx="925">
                  <c:v>-3.4884724769378499</c:v>
                </c:pt>
                <c:pt idx="926">
                  <c:v>-1.99462180697214</c:v>
                </c:pt>
                <c:pt idx="927">
                  <c:v>-2.6383343547645701</c:v>
                </c:pt>
                <c:pt idx="928">
                  <c:v>-3.0430220877189602</c:v>
                </c:pt>
                <c:pt idx="929">
                  <c:v>-1.9446617022313999</c:v>
                </c:pt>
                <c:pt idx="930">
                  <c:v>-2.97714332215397</c:v>
                </c:pt>
                <c:pt idx="931">
                  <c:v>-2.1094810673809898</c:v>
                </c:pt>
                <c:pt idx="932">
                  <c:v>-3.00718469232487</c:v>
                </c:pt>
                <c:pt idx="933">
                  <c:v>-2.9682996216960502</c:v>
                </c:pt>
                <c:pt idx="934">
                  <c:v>-2.34200236095921</c:v>
                </c:pt>
                <c:pt idx="935">
                  <c:v>-2.5125633285599398</c:v>
                </c:pt>
                <c:pt idx="936">
                  <c:v>-2.7368395721727801</c:v>
                </c:pt>
                <c:pt idx="937">
                  <c:v>-2.8084871515749401</c:v>
                </c:pt>
                <c:pt idx="938">
                  <c:v>-1.95913815959636</c:v>
                </c:pt>
                <c:pt idx="939">
                  <c:v>-2.0257516325840101</c:v>
                </c:pt>
                <c:pt idx="940">
                  <c:v>-2.6351778339857401</c:v>
                </c:pt>
                <c:pt idx="941">
                  <c:v>-2.49471265932796</c:v>
                </c:pt>
                <c:pt idx="942">
                  <c:v>-1.95358703684739</c:v>
                </c:pt>
                <c:pt idx="943">
                  <c:v>-2.3565060297102001</c:v>
                </c:pt>
                <c:pt idx="944">
                  <c:v>-3.4951392665138199</c:v>
                </c:pt>
                <c:pt idx="945">
                  <c:v>-2.5448088209988202</c:v>
                </c:pt>
                <c:pt idx="946">
                  <c:v>-1.8579934377437901</c:v>
                </c:pt>
                <c:pt idx="947">
                  <c:v>-2.7832349853443299</c:v>
                </c:pt>
                <c:pt idx="948">
                  <c:v>-2.9824767538147401</c:v>
                </c:pt>
                <c:pt idx="949">
                  <c:v>-2.2263267589696301</c:v>
                </c:pt>
                <c:pt idx="950">
                  <c:v>-3.1601671045538602</c:v>
                </c:pt>
                <c:pt idx="951">
                  <c:v>-1.94384536065067</c:v>
                </c:pt>
                <c:pt idx="952">
                  <c:v>-1.9896149119436499</c:v>
                </c:pt>
                <c:pt idx="953">
                  <c:v>-1.8861027995069599</c:v>
                </c:pt>
                <c:pt idx="954">
                  <c:v>-2.8478620271522002</c:v>
                </c:pt>
                <c:pt idx="955">
                  <c:v>-2.2604770484302099</c:v>
                </c:pt>
                <c:pt idx="956">
                  <c:v>-3.0862065573396298</c:v>
                </c:pt>
                <c:pt idx="957">
                  <c:v>-2.3107092670311902</c:v>
                </c:pt>
                <c:pt idx="958">
                  <c:v>-3.1016898359875</c:v>
                </c:pt>
                <c:pt idx="959">
                  <c:v>-3.3939673332752198</c:v>
                </c:pt>
                <c:pt idx="960">
                  <c:v>-2.38834335135871</c:v>
                </c:pt>
                <c:pt idx="961">
                  <c:v>-2.2338643128983802</c:v>
                </c:pt>
                <c:pt idx="962">
                  <c:v>-1.94664813341118</c:v>
                </c:pt>
                <c:pt idx="963">
                  <c:v>-2.1947887625673799</c:v>
                </c:pt>
                <c:pt idx="964">
                  <c:v>-1.90876988406526</c:v>
                </c:pt>
                <c:pt idx="965">
                  <c:v>-3.0827779227005601</c:v>
                </c:pt>
                <c:pt idx="966">
                  <c:v>-3.51494915553956</c:v>
                </c:pt>
                <c:pt idx="967">
                  <c:v>-2.5362916571731899</c:v>
                </c:pt>
                <c:pt idx="968">
                  <c:v>-3.00234106561253</c:v>
                </c:pt>
                <c:pt idx="969">
                  <c:v>-2.7976570199372399</c:v>
                </c:pt>
                <c:pt idx="970">
                  <c:v>-2.30896773832563</c:v>
                </c:pt>
                <c:pt idx="971">
                  <c:v>-2.4623583213449902</c:v>
                </c:pt>
                <c:pt idx="972">
                  <c:v>-2.4415143996503201</c:v>
                </c:pt>
                <c:pt idx="973">
                  <c:v>-2.7003491035141001</c:v>
                </c:pt>
                <c:pt idx="974">
                  <c:v>-3.0090078551885</c:v>
                </c:pt>
                <c:pt idx="975">
                  <c:v>-2.42453449477112</c:v>
                </c:pt>
                <c:pt idx="976">
                  <c:v>-2.1043925381944399</c:v>
                </c:pt>
                <c:pt idx="977">
                  <c:v>-3.06900896137223</c:v>
                </c:pt>
                <c:pt idx="978">
                  <c:v>-1.8208498958205299</c:v>
                </c:pt>
                <c:pt idx="979">
                  <c:v>-2.7809764403043</c:v>
                </c:pt>
                <c:pt idx="980">
                  <c:v>-2.5942246980190702</c:v>
                </c:pt>
                <c:pt idx="981">
                  <c:v>-3.2539919635658801</c:v>
                </c:pt>
                <c:pt idx="982">
                  <c:v>-3.1228602943144499</c:v>
                </c:pt>
                <c:pt idx="983">
                  <c:v>-2.95398643264723</c:v>
                </c:pt>
                <c:pt idx="984">
                  <c:v>-3.0775261251978598</c:v>
                </c:pt>
                <c:pt idx="985">
                  <c:v>-2.8874818052036799</c:v>
                </c:pt>
                <c:pt idx="986">
                  <c:v>-2.4599365079888198</c:v>
                </c:pt>
                <c:pt idx="987">
                  <c:v>-3.07047837621755</c:v>
                </c:pt>
                <c:pt idx="988">
                  <c:v>-2.9133326219268301</c:v>
                </c:pt>
                <c:pt idx="989">
                  <c:v>-2.1408013726950399</c:v>
                </c:pt>
                <c:pt idx="990">
                  <c:v>-2.5487000492003</c:v>
                </c:pt>
                <c:pt idx="991">
                  <c:v>-2.47035846883615</c:v>
                </c:pt>
                <c:pt idx="992">
                  <c:v>-2.63142266271438</c:v>
                </c:pt>
                <c:pt idx="993">
                  <c:v>-2.2852666210984101</c:v>
                </c:pt>
                <c:pt idx="994">
                  <c:v>-3.5257792871772602</c:v>
                </c:pt>
                <c:pt idx="995">
                  <c:v>-3.12647940865569</c:v>
                </c:pt>
                <c:pt idx="996">
                  <c:v>-3.0111575546844298</c:v>
                </c:pt>
                <c:pt idx="997">
                  <c:v>-2.6749608803533702</c:v>
                </c:pt>
                <c:pt idx="998">
                  <c:v>-2.0397110736145199</c:v>
                </c:pt>
                <c:pt idx="999">
                  <c:v>-2.4555554748389001</c:v>
                </c:pt>
                <c:pt idx="1000">
                  <c:v>-2.0341327394795199</c:v>
                </c:pt>
                <c:pt idx="1001">
                  <c:v>-2.7486221023213302</c:v>
                </c:pt>
                <c:pt idx="1002">
                  <c:v>-2.4270923650574101</c:v>
                </c:pt>
                <c:pt idx="1003">
                  <c:v>-3.2509714997171701</c:v>
                </c:pt>
                <c:pt idx="1004">
                  <c:v>-3.1607929664324201</c:v>
                </c:pt>
                <c:pt idx="1005">
                  <c:v>-2.3190903739266902</c:v>
                </c:pt>
                <c:pt idx="1006">
                  <c:v>-2.0066764509809301</c:v>
                </c:pt>
                <c:pt idx="1007">
                  <c:v>-2.8009223862601602</c:v>
                </c:pt>
                <c:pt idx="1008">
                  <c:v>-2.9325438604600298</c:v>
                </c:pt>
                <c:pt idx="1009">
                  <c:v>-2.6074494316269101</c:v>
                </c:pt>
                <c:pt idx="1010">
                  <c:v>-2.83006578069226</c:v>
                </c:pt>
                <c:pt idx="1011">
                  <c:v>-2.5803741025326699</c:v>
                </c:pt>
                <c:pt idx="1012">
                  <c:v>-2.80416054119706</c:v>
                </c:pt>
                <c:pt idx="1013">
                  <c:v>-1.9714649174654</c:v>
                </c:pt>
                <c:pt idx="1014">
                  <c:v>-2.7905820595708999</c:v>
                </c:pt>
                <c:pt idx="1015">
                  <c:v>-2.2775113760814598</c:v>
                </c:pt>
                <c:pt idx="1016">
                  <c:v>-2.80508572832189</c:v>
                </c:pt>
                <c:pt idx="1017">
                  <c:v>-3.6969389052705299</c:v>
                </c:pt>
                <c:pt idx="1018">
                  <c:v>-3.2346990908745998</c:v>
                </c:pt>
                <c:pt idx="1019">
                  <c:v>-2.6857638006050402</c:v>
                </c:pt>
                <c:pt idx="1020">
                  <c:v>-2.4554194179087698</c:v>
                </c:pt>
                <c:pt idx="1021">
                  <c:v>-2.0973175778280999</c:v>
                </c:pt>
                <c:pt idx="1022">
                  <c:v>-2.5183593537831399</c:v>
                </c:pt>
                <c:pt idx="1023">
                  <c:v>-3.0408451768370099</c:v>
                </c:pt>
                <c:pt idx="1024">
                  <c:v>-2.8522158489160998</c:v>
                </c:pt>
                <c:pt idx="1025">
                  <c:v>-2.4816239826502402</c:v>
                </c:pt>
                <c:pt idx="1026">
                  <c:v>-2.4105478423545899</c:v>
                </c:pt>
                <c:pt idx="1027">
                  <c:v>-2.4827940722492898</c:v>
                </c:pt>
                <c:pt idx="1028">
                  <c:v>-2.74761528103843</c:v>
                </c:pt>
                <c:pt idx="1029">
                  <c:v>-2.03437764195374</c:v>
                </c:pt>
                <c:pt idx="1030">
                  <c:v>-3.2780468288114202</c:v>
                </c:pt>
                <c:pt idx="1031">
                  <c:v>-2.5550947249160298</c:v>
                </c:pt>
                <c:pt idx="1032">
                  <c:v>-2.0705959967521701</c:v>
                </c:pt>
                <c:pt idx="1033">
                  <c:v>-2.8710733394309802</c:v>
                </c:pt>
                <c:pt idx="1034">
                  <c:v>-3.4550296835138998</c:v>
                </c:pt>
                <c:pt idx="1035">
                  <c:v>-2.3459752233187698</c:v>
                </c:pt>
                <c:pt idx="1036">
                  <c:v>-2.6078576024172802</c:v>
                </c:pt>
                <c:pt idx="1037">
                  <c:v>-1.98980539164583</c:v>
                </c:pt>
                <c:pt idx="1038">
                  <c:v>-2.6346608176512798</c:v>
                </c:pt>
                <c:pt idx="1039">
                  <c:v>-2.4612970772900402</c:v>
                </c:pt>
                <c:pt idx="1040">
                  <c:v>-2.7236692613369899</c:v>
                </c:pt>
                <c:pt idx="1041">
                  <c:v>-2.3894590181857098</c:v>
                </c:pt>
                <c:pt idx="1042">
                  <c:v>-2.5979526579044099</c:v>
                </c:pt>
                <c:pt idx="1043">
                  <c:v>-2.17111485672618</c:v>
                </c:pt>
                <c:pt idx="1044">
                  <c:v>-2.3304375218988498</c:v>
                </c:pt>
                <c:pt idx="1045">
                  <c:v>-2.7228801311422801</c:v>
                </c:pt>
                <c:pt idx="1046">
                  <c:v>-2.6020615771940898</c:v>
                </c:pt>
                <c:pt idx="1047">
                  <c:v>-2.5646187100245599</c:v>
                </c:pt>
                <c:pt idx="1048">
                  <c:v>-2.9636192632998601</c:v>
                </c:pt>
                <c:pt idx="1049">
                  <c:v>-2.7177643905697</c:v>
                </c:pt>
                <c:pt idx="1050">
                  <c:v>-2.4959915944711</c:v>
                </c:pt>
                <c:pt idx="1051">
                  <c:v>-3.1201663670980402</c:v>
                </c:pt>
                <c:pt idx="1052">
                  <c:v>-2.6636409437672302</c:v>
                </c:pt>
                <c:pt idx="1053">
                  <c:v>-2.4923996915158901</c:v>
                </c:pt>
                <c:pt idx="1054">
                  <c:v>-2.3308184813031998</c:v>
                </c:pt>
                <c:pt idx="1055">
                  <c:v>-2.9278907134498602</c:v>
                </c:pt>
                <c:pt idx="1056">
                  <c:v>-3.1577180798116702</c:v>
                </c:pt>
                <c:pt idx="1057">
                  <c:v>-2.7166487237427002</c:v>
                </c:pt>
                <c:pt idx="1058">
                  <c:v>-3.0863154028837299</c:v>
                </c:pt>
                <c:pt idx="1059">
                  <c:v>-3.0459337060235701</c:v>
                </c:pt>
                <c:pt idx="1060">
                  <c:v>-3.50869053675396</c:v>
                </c:pt>
                <c:pt idx="1061">
                  <c:v>-2.70908395842793</c:v>
                </c:pt>
                <c:pt idx="1062">
                  <c:v>-2.9291696485930099</c:v>
                </c:pt>
                <c:pt idx="1063">
                  <c:v>-3.0611720821972099</c:v>
                </c:pt>
                <c:pt idx="1064">
                  <c:v>-1.80449585281988</c:v>
                </c:pt>
                <c:pt idx="1065">
                  <c:v>-2.1489375771163299</c:v>
                </c:pt>
                <c:pt idx="1066">
                  <c:v>-2.4420586273708098</c:v>
                </c:pt>
                <c:pt idx="1067">
                  <c:v>-3.3355989102529602</c:v>
                </c:pt>
                <c:pt idx="1068">
                  <c:v>-3.1913241415517599</c:v>
                </c:pt>
                <c:pt idx="1069">
                  <c:v>-2.6926754926552299</c:v>
                </c:pt>
                <c:pt idx="1070">
                  <c:v>-3.1618814218733999</c:v>
                </c:pt>
                <c:pt idx="1071">
                  <c:v>-2.69395442779838</c:v>
                </c:pt>
              </c:numCache>
            </c:numRef>
          </c:xVal>
          <c:yVal>
            <c:numRef>
              <c:f>Lumo_train_test!$D$2:$D$5357</c:f>
              <c:numCache>
                <c:formatCode>General</c:formatCode>
                <c:ptCount val="1072"/>
                <c:pt idx="0">
                  <c:v>-2.803776</c:v>
                </c:pt>
                <c:pt idx="1">
                  <c:v>-3.1091218</c:v>
                </c:pt>
                <c:pt idx="2">
                  <c:v>-2.7350743</c:v>
                </c:pt>
                <c:pt idx="3">
                  <c:v>-3.0799096000000001</c:v>
                </c:pt>
                <c:pt idx="4">
                  <c:v>-2.5294143999999998</c:v>
                </c:pt>
                <c:pt idx="5">
                  <c:v>-2.4213843000000002</c:v>
                </c:pt>
                <c:pt idx="6">
                  <c:v>-2.2769835</c:v>
                </c:pt>
                <c:pt idx="7">
                  <c:v>-2.3760424000000002</c:v>
                </c:pt>
                <c:pt idx="8">
                  <c:v>-2.5988709999999999</c:v>
                </c:pt>
                <c:pt idx="9">
                  <c:v>-1.8326701999999999</c:v>
                </c:pt>
                <c:pt idx="10">
                  <c:v>-2.1748463999999998</c:v>
                </c:pt>
                <c:pt idx="11">
                  <c:v>-3.1188962</c:v>
                </c:pt>
                <c:pt idx="12">
                  <c:v>-2.0941765000000001</c:v>
                </c:pt>
                <c:pt idx="13">
                  <c:v>-2.9138959999999998</c:v>
                </c:pt>
                <c:pt idx="14">
                  <c:v>-2.9287087999999999</c:v>
                </c:pt>
                <c:pt idx="15">
                  <c:v>-3.2798289999999999</c:v>
                </c:pt>
                <c:pt idx="16">
                  <c:v>-2.6654599000000001</c:v>
                </c:pt>
                <c:pt idx="17">
                  <c:v>-2.6445322</c:v>
                </c:pt>
                <c:pt idx="18">
                  <c:v>-2.0949629999999999</c:v>
                </c:pt>
                <c:pt idx="19">
                  <c:v>-3.1366518000000001</c:v>
                </c:pt>
                <c:pt idx="20">
                  <c:v>-2.1512305999999999</c:v>
                </c:pt>
                <c:pt idx="21">
                  <c:v>-3.2018642000000002</c:v>
                </c:pt>
                <c:pt idx="22">
                  <c:v>-3.380198</c:v>
                </c:pt>
                <c:pt idx="23">
                  <c:v>-3.0181434</c:v>
                </c:pt>
                <c:pt idx="24">
                  <c:v>-3.0793197000000001</c:v>
                </c:pt>
                <c:pt idx="25">
                  <c:v>-2.0186996000000001</c:v>
                </c:pt>
                <c:pt idx="26">
                  <c:v>-2.1912064999999998</c:v>
                </c:pt>
                <c:pt idx="27">
                  <c:v>-2.0298110999999999</c:v>
                </c:pt>
                <c:pt idx="28">
                  <c:v>-2.3999990000000002</c:v>
                </c:pt>
                <c:pt idx="29">
                  <c:v>-2.0660791000000001</c:v>
                </c:pt>
                <c:pt idx="30">
                  <c:v>-1.8307477999999999</c:v>
                </c:pt>
                <c:pt idx="31">
                  <c:v>-2.6562798000000001</c:v>
                </c:pt>
                <c:pt idx="32">
                  <c:v>-2.8147544999999998</c:v>
                </c:pt>
                <c:pt idx="33">
                  <c:v>-2.7915812</c:v>
                </c:pt>
                <c:pt idx="34">
                  <c:v>-3.2666580000000001</c:v>
                </c:pt>
                <c:pt idx="35">
                  <c:v>-2.3385913</c:v>
                </c:pt>
                <c:pt idx="36">
                  <c:v>-2.1865760999999999</c:v>
                </c:pt>
                <c:pt idx="37">
                  <c:v>-2.7955399000000001</c:v>
                </c:pt>
                <c:pt idx="38">
                  <c:v>-2.901125</c:v>
                </c:pt>
                <c:pt idx="39">
                  <c:v>-3.4237666</c:v>
                </c:pt>
                <c:pt idx="40">
                  <c:v>-2.3527366999999999</c:v>
                </c:pt>
                <c:pt idx="41">
                  <c:v>-3.5282879999999999</c:v>
                </c:pt>
                <c:pt idx="42">
                  <c:v>-2.4910304999999999</c:v>
                </c:pt>
                <c:pt idx="43">
                  <c:v>-2.7220680000000002</c:v>
                </c:pt>
                <c:pt idx="44">
                  <c:v>-3.5488876999999999</c:v>
                </c:pt>
                <c:pt idx="45">
                  <c:v>-2.6520286</c:v>
                </c:pt>
                <c:pt idx="46">
                  <c:v>-2.7670696000000001</c:v>
                </c:pt>
                <c:pt idx="47">
                  <c:v>-3.1459915999999999</c:v>
                </c:pt>
                <c:pt idx="48">
                  <c:v>-2.9409939999999999</c:v>
                </c:pt>
                <c:pt idx="49">
                  <c:v>-2.7198057000000002</c:v>
                </c:pt>
                <c:pt idx="50">
                  <c:v>-2.0069732999999998</c:v>
                </c:pt>
                <c:pt idx="51">
                  <c:v>-2.5647017999999999</c:v>
                </c:pt>
                <c:pt idx="52">
                  <c:v>-2.145489</c:v>
                </c:pt>
                <c:pt idx="53">
                  <c:v>-2.4120170000000001</c:v>
                </c:pt>
                <c:pt idx="54">
                  <c:v>-2.4591080000000001</c:v>
                </c:pt>
                <c:pt idx="55">
                  <c:v>-2.9990103000000001</c:v>
                </c:pt>
                <c:pt idx="56">
                  <c:v>-2.9013051999999999</c:v>
                </c:pt>
                <c:pt idx="57">
                  <c:v>-2.7672048</c:v>
                </c:pt>
                <c:pt idx="58">
                  <c:v>-3.4981525000000002</c:v>
                </c:pt>
                <c:pt idx="59">
                  <c:v>-3.0174340000000002</c:v>
                </c:pt>
                <c:pt idx="60">
                  <c:v>-2.0902115999999999</c:v>
                </c:pt>
                <c:pt idx="61">
                  <c:v>-3.0600244999999999</c:v>
                </c:pt>
                <c:pt idx="62">
                  <c:v>-3.2034129999999998</c:v>
                </c:pt>
                <c:pt idx="63">
                  <c:v>-2.7162519999999999</c:v>
                </c:pt>
                <c:pt idx="64">
                  <c:v>-2.347953</c:v>
                </c:pt>
                <c:pt idx="65">
                  <c:v>-2.6099942</c:v>
                </c:pt>
                <c:pt idx="66">
                  <c:v>-2.8615195999999998</c:v>
                </c:pt>
                <c:pt idx="67">
                  <c:v>-2.1629398000000002</c:v>
                </c:pt>
                <c:pt idx="68">
                  <c:v>-3.3739338000000001</c:v>
                </c:pt>
                <c:pt idx="69">
                  <c:v>-2.6213348000000001</c:v>
                </c:pt>
                <c:pt idx="70">
                  <c:v>-2.1956595999999999</c:v>
                </c:pt>
                <c:pt idx="71">
                  <c:v>-2.4104511999999998</c:v>
                </c:pt>
                <c:pt idx="72">
                  <c:v>-2.067831</c:v>
                </c:pt>
                <c:pt idx="73">
                  <c:v>-2.8238175000000001</c:v>
                </c:pt>
                <c:pt idx="74">
                  <c:v>-2.3860318999999999</c:v>
                </c:pt>
                <c:pt idx="75">
                  <c:v>-2.7451137999999999</c:v>
                </c:pt>
                <c:pt idx="76">
                  <c:v>-3.2333061999999999</c:v>
                </c:pt>
                <c:pt idx="77">
                  <c:v>-2.2471454</c:v>
                </c:pt>
                <c:pt idx="78">
                  <c:v>-2.9063590000000001</c:v>
                </c:pt>
                <c:pt idx="79">
                  <c:v>-3.2194666999999999</c:v>
                </c:pt>
                <c:pt idx="80">
                  <c:v>-2.4626283999999998</c:v>
                </c:pt>
                <c:pt idx="81">
                  <c:v>-2.6954381000000001</c:v>
                </c:pt>
                <c:pt idx="82">
                  <c:v>-2.9682116999999999</c:v>
                </c:pt>
                <c:pt idx="83">
                  <c:v>-3.4007664000000002</c:v>
                </c:pt>
                <c:pt idx="84">
                  <c:v>-2.6839545</c:v>
                </c:pt>
                <c:pt idx="85">
                  <c:v>-2.5669607999999999</c:v>
                </c:pt>
                <c:pt idx="86">
                  <c:v>-2.4361733999999999</c:v>
                </c:pt>
                <c:pt idx="87">
                  <c:v>-2.8713133000000002</c:v>
                </c:pt>
                <c:pt idx="88">
                  <c:v>-2.2696136999999998</c:v>
                </c:pt>
                <c:pt idx="89">
                  <c:v>-3.0136828000000002</c:v>
                </c:pt>
                <c:pt idx="90">
                  <c:v>-2.8818478999999999</c:v>
                </c:pt>
                <c:pt idx="91">
                  <c:v>-3.0073690000000002</c:v>
                </c:pt>
                <c:pt idx="92">
                  <c:v>-3.0271626</c:v>
                </c:pt>
                <c:pt idx="93">
                  <c:v>-2.3339962999999999</c:v>
                </c:pt>
                <c:pt idx="94">
                  <c:v>-2.7953076000000001</c:v>
                </c:pt>
                <c:pt idx="95">
                  <c:v>-3.1045606000000001</c:v>
                </c:pt>
                <c:pt idx="96">
                  <c:v>-3.207198</c:v>
                </c:pt>
                <c:pt idx="97">
                  <c:v>-1.8513173999999999</c:v>
                </c:pt>
                <c:pt idx="98">
                  <c:v>-2.7975414000000001</c:v>
                </c:pt>
                <c:pt idx="99">
                  <c:v>-1.9478614000000001</c:v>
                </c:pt>
                <c:pt idx="100">
                  <c:v>-3.1162713000000002</c:v>
                </c:pt>
                <c:pt idx="101">
                  <c:v>-2.4194529999999999</c:v>
                </c:pt>
                <c:pt idx="102">
                  <c:v>-3.0843240999999999</c:v>
                </c:pt>
                <c:pt idx="103">
                  <c:v>-2.2498014</c:v>
                </c:pt>
                <c:pt idx="104">
                  <c:v>-2.3980443</c:v>
                </c:pt>
                <c:pt idx="105">
                  <c:v>-2.4674225000000001</c:v>
                </c:pt>
                <c:pt idx="106">
                  <c:v>-2.8766579999999999</c:v>
                </c:pt>
                <c:pt idx="107">
                  <c:v>-2.4089990000000001</c:v>
                </c:pt>
                <c:pt idx="108">
                  <c:v>-2.6727745999999999</c:v>
                </c:pt>
                <c:pt idx="109">
                  <c:v>-3.0150893000000001</c:v>
                </c:pt>
                <c:pt idx="110">
                  <c:v>-2.4536606999999999</c:v>
                </c:pt>
                <c:pt idx="111">
                  <c:v>-2.7025725999999999</c:v>
                </c:pt>
                <c:pt idx="112">
                  <c:v>-2.28668</c:v>
                </c:pt>
                <c:pt idx="113">
                  <c:v>-2.325186</c:v>
                </c:pt>
                <c:pt idx="114">
                  <c:v>-2.5452867000000001</c:v>
                </c:pt>
                <c:pt idx="115">
                  <c:v>-2.5247025000000001</c:v>
                </c:pt>
                <c:pt idx="116">
                  <c:v>-2.7683810000000002</c:v>
                </c:pt>
                <c:pt idx="117">
                  <c:v>-2.8767990000000001</c:v>
                </c:pt>
                <c:pt idx="118">
                  <c:v>-2.1459290000000002</c:v>
                </c:pt>
                <c:pt idx="119">
                  <c:v>-3.1128334999999998</c:v>
                </c:pt>
                <c:pt idx="120">
                  <c:v>-2.2056103</c:v>
                </c:pt>
                <c:pt idx="121">
                  <c:v>-2.9797090000000002</c:v>
                </c:pt>
                <c:pt idx="122">
                  <c:v>-2.8229000000000002</c:v>
                </c:pt>
                <c:pt idx="123">
                  <c:v>-3.5004864000000002</c:v>
                </c:pt>
                <c:pt idx="124">
                  <c:v>-2.8216169999999998</c:v>
                </c:pt>
                <c:pt idx="125">
                  <c:v>-2.5549122999999998</c:v>
                </c:pt>
                <c:pt idx="126">
                  <c:v>-3.1222903999999998</c:v>
                </c:pt>
                <c:pt idx="127">
                  <c:v>-3.4017634000000001</c:v>
                </c:pt>
                <c:pt idx="128">
                  <c:v>-2.5060283999999999</c:v>
                </c:pt>
                <c:pt idx="129">
                  <c:v>-2.8982350000000001</c:v>
                </c:pt>
                <c:pt idx="130">
                  <c:v>-2.5740770999999998</c:v>
                </c:pt>
                <c:pt idx="131">
                  <c:v>-2.4878979999999999</c:v>
                </c:pt>
                <c:pt idx="132">
                  <c:v>-2.5488434</c:v>
                </c:pt>
                <c:pt idx="133">
                  <c:v>-2.3000240000000001</c:v>
                </c:pt>
                <c:pt idx="134">
                  <c:v>-2.5224297</c:v>
                </c:pt>
                <c:pt idx="135">
                  <c:v>-1.8115163000000001</c:v>
                </c:pt>
                <c:pt idx="136">
                  <c:v>-2.8326112999999999</c:v>
                </c:pt>
                <c:pt idx="137">
                  <c:v>-1.8741269</c:v>
                </c:pt>
                <c:pt idx="138">
                  <c:v>-2.9584953999999999</c:v>
                </c:pt>
                <c:pt idx="139">
                  <c:v>-3.1555027999999998</c:v>
                </c:pt>
                <c:pt idx="140">
                  <c:v>-2.3017335000000001</c:v>
                </c:pt>
                <c:pt idx="141">
                  <c:v>-2.4723799999999998</c:v>
                </c:pt>
                <c:pt idx="142">
                  <c:v>-2.3828961999999998</c:v>
                </c:pt>
                <c:pt idx="143">
                  <c:v>-3.1165004000000001</c:v>
                </c:pt>
                <c:pt idx="144">
                  <c:v>-2.2008025999999998</c:v>
                </c:pt>
                <c:pt idx="145">
                  <c:v>-2.8538896999999999</c:v>
                </c:pt>
                <c:pt idx="146">
                  <c:v>-3.2430832000000001</c:v>
                </c:pt>
                <c:pt idx="147">
                  <c:v>-2.9560057999999998</c:v>
                </c:pt>
                <c:pt idx="148">
                  <c:v>-2.2294833999999999</c:v>
                </c:pt>
                <c:pt idx="149">
                  <c:v>-2.386164</c:v>
                </c:pt>
                <c:pt idx="150">
                  <c:v>-2.4149476999999999</c:v>
                </c:pt>
                <c:pt idx="151">
                  <c:v>-3.0306918999999999</c:v>
                </c:pt>
                <c:pt idx="152">
                  <c:v>-2.4186141000000001</c:v>
                </c:pt>
                <c:pt idx="153">
                  <c:v>-3.0669425000000001</c:v>
                </c:pt>
                <c:pt idx="154">
                  <c:v>-2.2651374</c:v>
                </c:pt>
                <c:pt idx="155">
                  <c:v>-3.2362549999999999</c:v>
                </c:pt>
                <c:pt idx="156">
                  <c:v>-2.6667459999999998</c:v>
                </c:pt>
                <c:pt idx="157">
                  <c:v>-3.8310637000000001</c:v>
                </c:pt>
                <c:pt idx="158">
                  <c:v>-2.0523422</c:v>
                </c:pt>
                <c:pt idx="159">
                  <c:v>-2.9719913</c:v>
                </c:pt>
                <c:pt idx="160">
                  <c:v>-2.9487511999999998</c:v>
                </c:pt>
                <c:pt idx="161">
                  <c:v>-3.1236773000000002</c:v>
                </c:pt>
                <c:pt idx="162">
                  <c:v>-2.9398979999999999</c:v>
                </c:pt>
                <c:pt idx="163">
                  <c:v>-1.967463</c:v>
                </c:pt>
                <c:pt idx="164">
                  <c:v>-2.5625165000000001</c:v>
                </c:pt>
                <c:pt idx="165">
                  <c:v>-2.7963705000000001</c:v>
                </c:pt>
                <c:pt idx="166">
                  <c:v>-2.3830344999999999</c:v>
                </c:pt>
                <c:pt idx="167">
                  <c:v>-3.1644030000000001</c:v>
                </c:pt>
                <c:pt idx="168">
                  <c:v>-2.7472254999999999</c:v>
                </c:pt>
                <c:pt idx="169">
                  <c:v>-1.8918866999999999</c:v>
                </c:pt>
                <c:pt idx="170">
                  <c:v>-3.2467887000000002</c:v>
                </c:pt>
                <c:pt idx="171">
                  <c:v>-3.0360399999999998</c:v>
                </c:pt>
                <c:pt idx="172">
                  <c:v>-1.9196877000000001</c:v>
                </c:pt>
                <c:pt idx="173">
                  <c:v>-2.1365159</c:v>
                </c:pt>
                <c:pt idx="174">
                  <c:v>-3.0474445999999999</c:v>
                </c:pt>
                <c:pt idx="175">
                  <c:v>-3.0981307</c:v>
                </c:pt>
                <c:pt idx="176">
                  <c:v>-2.7429055999999998</c:v>
                </c:pt>
                <c:pt idx="177">
                  <c:v>-3.5383247999999998</c:v>
                </c:pt>
                <c:pt idx="178">
                  <c:v>-3.1611655000000001</c:v>
                </c:pt>
                <c:pt idx="179">
                  <c:v>-2.7119013999999999</c:v>
                </c:pt>
                <c:pt idx="180">
                  <c:v>-2.7368424</c:v>
                </c:pt>
                <c:pt idx="181">
                  <c:v>-2.2039453999999998</c:v>
                </c:pt>
                <c:pt idx="182">
                  <c:v>-2.3122137</c:v>
                </c:pt>
                <c:pt idx="183">
                  <c:v>-2.3517717999999999</c:v>
                </c:pt>
                <c:pt idx="184">
                  <c:v>-2.4457795999999998</c:v>
                </c:pt>
                <c:pt idx="185">
                  <c:v>-2.2266455000000001</c:v>
                </c:pt>
                <c:pt idx="186">
                  <c:v>-2.6192435999999999</c:v>
                </c:pt>
                <c:pt idx="187">
                  <c:v>-2.9745423999999998</c:v>
                </c:pt>
                <c:pt idx="188">
                  <c:v>-3.0008504</c:v>
                </c:pt>
                <c:pt idx="189">
                  <c:v>-2.3169930000000001</c:v>
                </c:pt>
                <c:pt idx="190">
                  <c:v>-2.5163217000000002</c:v>
                </c:pt>
                <c:pt idx="191">
                  <c:v>-3.1056550000000001</c:v>
                </c:pt>
                <c:pt idx="192">
                  <c:v>-3.0620234000000002</c:v>
                </c:pt>
                <c:pt idx="193">
                  <c:v>-2.9625919999999999</c:v>
                </c:pt>
                <c:pt idx="194">
                  <c:v>-2.8288001999999999</c:v>
                </c:pt>
                <c:pt idx="195">
                  <c:v>-2.5986576000000001</c:v>
                </c:pt>
                <c:pt idx="196">
                  <c:v>-2.9886946999999999</c:v>
                </c:pt>
                <c:pt idx="197">
                  <c:v>-2.2664203999999999</c:v>
                </c:pt>
                <c:pt idx="198">
                  <c:v>-2.7941053</c:v>
                </c:pt>
                <c:pt idx="199">
                  <c:v>-2.1396834999999998</c:v>
                </c:pt>
                <c:pt idx="200">
                  <c:v>-3.1515393</c:v>
                </c:pt>
                <c:pt idx="201">
                  <c:v>-2.7673510000000001</c:v>
                </c:pt>
                <c:pt idx="202">
                  <c:v>-2.4746964</c:v>
                </c:pt>
                <c:pt idx="203">
                  <c:v>-2.9751132</c:v>
                </c:pt>
                <c:pt idx="204">
                  <c:v>-2.6626205000000001</c:v>
                </c:pt>
                <c:pt idx="205">
                  <c:v>-2.0945463000000002</c:v>
                </c:pt>
                <c:pt idx="206">
                  <c:v>-1.9843569000000001</c:v>
                </c:pt>
                <c:pt idx="207">
                  <c:v>-2.8113153</c:v>
                </c:pt>
                <c:pt idx="208">
                  <c:v>-2.5432272</c:v>
                </c:pt>
                <c:pt idx="209">
                  <c:v>-2.7370443</c:v>
                </c:pt>
                <c:pt idx="210">
                  <c:v>-3.2016079999999998</c:v>
                </c:pt>
                <c:pt idx="211">
                  <c:v>-2.9513050000000001</c:v>
                </c:pt>
                <c:pt idx="212">
                  <c:v>-2.7574835000000002</c:v>
                </c:pt>
                <c:pt idx="213">
                  <c:v>-2.7374849999999999</c:v>
                </c:pt>
                <c:pt idx="214">
                  <c:v>-2.9361397999999999</c:v>
                </c:pt>
                <c:pt idx="215">
                  <c:v>-2.1636335999999998</c:v>
                </c:pt>
                <c:pt idx="216">
                  <c:v>-2.7000356000000001</c:v>
                </c:pt>
                <c:pt idx="217">
                  <c:v>-2.6706129999999999</c:v>
                </c:pt>
                <c:pt idx="218">
                  <c:v>-2.3053625000000002</c:v>
                </c:pt>
                <c:pt idx="219">
                  <c:v>-2.4672963999999999</c:v>
                </c:pt>
                <c:pt idx="220">
                  <c:v>-2.6058778999999999</c:v>
                </c:pt>
                <c:pt idx="221">
                  <c:v>-2.2532816000000002</c:v>
                </c:pt>
                <c:pt idx="222">
                  <c:v>-2.4281647</c:v>
                </c:pt>
                <c:pt idx="223">
                  <c:v>-2.5915031000000002</c:v>
                </c:pt>
                <c:pt idx="224">
                  <c:v>-2.1400971000000002</c:v>
                </c:pt>
                <c:pt idx="225">
                  <c:v>-3.5759262999999999</c:v>
                </c:pt>
                <c:pt idx="226">
                  <c:v>-2.4822091999999998</c:v>
                </c:pt>
                <c:pt idx="227">
                  <c:v>-2.3140843000000002</c:v>
                </c:pt>
                <c:pt idx="228">
                  <c:v>-2.3518539999999999</c:v>
                </c:pt>
                <c:pt idx="229">
                  <c:v>-2.5948547999999998</c:v>
                </c:pt>
                <c:pt idx="230">
                  <c:v>-2.8395025999999999</c:v>
                </c:pt>
                <c:pt idx="231">
                  <c:v>-2.2893438000000002</c:v>
                </c:pt>
                <c:pt idx="232">
                  <c:v>-2.5077107000000001</c:v>
                </c:pt>
                <c:pt idx="233">
                  <c:v>-2.0596454</c:v>
                </c:pt>
                <c:pt idx="234">
                  <c:v>-2.9598608</c:v>
                </c:pt>
                <c:pt idx="235">
                  <c:v>-2.2310889</c:v>
                </c:pt>
                <c:pt idx="236">
                  <c:v>-2.5844684</c:v>
                </c:pt>
                <c:pt idx="237">
                  <c:v>-2.78851</c:v>
                </c:pt>
                <c:pt idx="238">
                  <c:v>-3.4469889999999999</c:v>
                </c:pt>
                <c:pt idx="239">
                  <c:v>-3.0289747999999999</c:v>
                </c:pt>
                <c:pt idx="240">
                  <c:v>-3.0372050000000002</c:v>
                </c:pt>
                <c:pt idx="241">
                  <c:v>-3.1064699999999998</c:v>
                </c:pt>
                <c:pt idx="242">
                  <c:v>-2.3977919999999999</c:v>
                </c:pt>
                <c:pt idx="243">
                  <c:v>-2.3355198000000001</c:v>
                </c:pt>
                <c:pt idx="244">
                  <c:v>-2.9264383</c:v>
                </c:pt>
                <c:pt idx="245">
                  <c:v>-2.3105383000000002</c:v>
                </c:pt>
                <c:pt idx="246">
                  <c:v>-2.1620772000000001</c:v>
                </c:pt>
                <c:pt idx="247">
                  <c:v>-2.0045730000000002</c:v>
                </c:pt>
                <c:pt idx="248">
                  <c:v>-2.8003754999999999</c:v>
                </c:pt>
                <c:pt idx="249">
                  <c:v>-2.2663920000000002</c:v>
                </c:pt>
                <c:pt idx="250">
                  <c:v>-1.8852066999999999</c:v>
                </c:pt>
                <c:pt idx="251">
                  <c:v>-2.9135067000000001</c:v>
                </c:pt>
                <c:pt idx="252">
                  <c:v>-1.8556699999999999</c:v>
                </c:pt>
                <c:pt idx="253">
                  <c:v>-3.4396447999999999</c:v>
                </c:pt>
                <c:pt idx="254">
                  <c:v>-2.7882799999999999</c:v>
                </c:pt>
                <c:pt idx="255">
                  <c:v>-3.0866723</c:v>
                </c:pt>
                <c:pt idx="256">
                  <c:v>-2.210893</c:v>
                </c:pt>
                <c:pt idx="257">
                  <c:v>-2.489258</c:v>
                </c:pt>
                <c:pt idx="258">
                  <c:v>-2.2754085000000002</c:v>
                </c:pt>
                <c:pt idx="259">
                  <c:v>-3.5690012000000002</c:v>
                </c:pt>
                <c:pt idx="260">
                  <c:v>-2.0860660000000002</c:v>
                </c:pt>
                <c:pt idx="261">
                  <c:v>-3.1312497000000001</c:v>
                </c:pt>
                <c:pt idx="262">
                  <c:v>-3.1268305999999999</c:v>
                </c:pt>
                <c:pt idx="263">
                  <c:v>-2.9821279999999999</c:v>
                </c:pt>
                <c:pt idx="264">
                  <c:v>-2.8078067</c:v>
                </c:pt>
                <c:pt idx="265">
                  <c:v>-2.7405542999999999</c:v>
                </c:pt>
                <c:pt idx="266">
                  <c:v>-2.3106765999999999</c:v>
                </c:pt>
                <c:pt idx="267">
                  <c:v>-3.2516433999999999</c:v>
                </c:pt>
                <c:pt idx="268">
                  <c:v>-2.5258927</c:v>
                </c:pt>
                <c:pt idx="269">
                  <c:v>-2.4168143</c:v>
                </c:pt>
                <c:pt idx="270">
                  <c:v>-2.8535073</c:v>
                </c:pt>
                <c:pt idx="271">
                  <c:v>-3.5587420000000001</c:v>
                </c:pt>
                <c:pt idx="272">
                  <c:v>-2.3999752999999999</c:v>
                </c:pt>
                <c:pt idx="273">
                  <c:v>-1.9254416999999999</c:v>
                </c:pt>
                <c:pt idx="274">
                  <c:v>-2.4543895999999998</c:v>
                </c:pt>
                <c:pt idx="275">
                  <c:v>-2.3309755000000001</c:v>
                </c:pt>
                <c:pt idx="276">
                  <c:v>-3.5516614999999998</c:v>
                </c:pt>
                <c:pt idx="277">
                  <c:v>-2.0458523999999998</c:v>
                </c:pt>
                <c:pt idx="278">
                  <c:v>-3.0575101</c:v>
                </c:pt>
                <c:pt idx="279">
                  <c:v>-2.7174136999999998</c:v>
                </c:pt>
                <c:pt idx="280">
                  <c:v>-2.9190130000000001</c:v>
                </c:pt>
                <c:pt idx="281">
                  <c:v>-2.4689380000000001</c:v>
                </c:pt>
                <c:pt idx="282">
                  <c:v>-2.4363071999999999</c:v>
                </c:pt>
                <c:pt idx="283">
                  <c:v>-2.4508972</c:v>
                </c:pt>
                <c:pt idx="284">
                  <c:v>-2.4522523999999999</c:v>
                </c:pt>
                <c:pt idx="285">
                  <c:v>-3.4745886000000001</c:v>
                </c:pt>
                <c:pt idx="286">
                  <c:v>-2.2159686000000001</c:v>
                </c:pt>
                <c:pt idx="287">
                  <c:v>-3.5481438999999999</c:v>
                </c:pt>
                <c:pt idx="288">
                  <c:v>-2.2514647999999999</c:v>
                </c:pt>
                <c:pt idx="289">
                  <c:v>-2.5066606999999999</c:v>
                </c:pt>
                <c:pt idx="290">
                  <c:v>-1.9537125</c:v>
                </c:pt>
                <c:pt idx="291">
                  <c:v>-3.1392213999999998</c:v>
                </c:pt>
                <c:pt idx="292">
                  <c:v>-2.5759287</c:v>
                </c:pt>
                <c:pt idx="293">
                  <c:v>-2.6270766000000001</c:v>
                </c:pt>
                <c:pt idx="294">
                  <c:v>-2.6483278000000001</c:v>
                </c:pt>
                <c:pt idx="295">
                  <c:v>-2.2143755000000001</c:v>
                </c:pt>
                <c:pt idx="296">
                  <c:v>-3.3044837</c:v>
                </c:pt>
                <c:pt idx="297">
                  <c:v>-3.0103648000000001</c:v>
                </c:pt>
                <c:pt idx="298">
                  <c:v>-3.4028527999999998</c:v>
                </c:pt>
                <c:pt idx="299">
                  <c:v>-2.5469233999999998</c:v>
                </c:pt>
                <c:pt idx="300">
                  <c:v>-2.5127435</c:v>
                </c:pt>
                <c:pt idx="301">
                  <c:v>-2.8179699999999999</c:v>
                </c:pt>
                <c:pt idx="302">
                  <c:v>-2.1113534</c:v>
                </c:pt>
                <c:pt idx="303">
                  <c:v>-2.1290898</c:v>
                </c:pt>
                <c:pt idx="304">
                  <c:v>-2.6769778999999998</c:v>
                </c:pt>
                <c:pt idx="305">
                  <c:v>-2.9066597999999999</c:v>
                </c:pt>
                <c:pt idx="306">
                  <c:v>-2.6350250000000002</c:v>
                </c:pt>
                <c:pt idx="307">
                  <c:v>-2.1487823000000001</c:v>
                </c:pt>
                <c:pt idx="308">
                  <c:v>-2.6283349999999999</c:v>
                </c:pt>
                <c:pt idx="309">
                  <c:v>-3.1494781999999999</c:v>
                </c:pt>
                <c:pt idx="310">
                  <c:v>-1.982899</c:v>
                </c:pt>
                <c:pt idx="311">
                  <c:v>-2.475905</c:v>
                </c:pt>
                <c:pt idx="312">
                  <c:v>-3.0998039999999998</c:v>
                </c:pt>
                <c:pt idx="313">
                  <c:v>-2.8385923000000002</c:v>
                </c:pt>
                <c:pt idx="314">
                  <c:v>-3.4129722</c:v>
                </c:pt>
                <c:pt idx="315">
                  <c:v>-2.8689450000000001</c:v>
                </c:pt>
                <c:pt idx="316">
                  <c:v>-2.0084716999999999</c:v>
                </c:pt>
                <c:pt idx="317">
                  <c:v>-2.1371212000000002</c:v>
                </c:pt>
                <c:pt idx="318">
                  <c:v>-2.5554698</c:v>
                </c:pt>
                <c:pt idx="319">
                  <c:v>-2.4405796999999998</c:v>
                </c:pt>
                <c:pt idx="320">
                  <c:v>-2.8075480000000002</c:v>
                </c:pt>
                <c:pt idx="321">
                  <c:v>-3.4512117</c:v>
                </c:pt>
                <c:pt idx="322">
                  <c:v>-1.8994982</c:v>
                </c:pt>
                <c:pt idx="323">
                  <c:v>-2.7037768</c:v>
                </c:pt>
                <c:pt idx="324">
                  <c:v>-3.1181182999999999</c:v>
                </c:pt>
                <c:pt idx="325">
                  <c:v>-1.8346636000000001</c:v>
                </c:pt>
                <c:pt idx="326">
                  <c:v>-2.8521673999999999</c:v>
                </c:pt>
                <c:pt idx="327">
                  <c:v>-3.0613975999999998</c:v>
                </c:pt>
                <c:pt idx="328">
                  <c:v>-3.1002594999999999</c:v>
                </c:pt>
                <c:pt idx="329">
                  <c:v>-3.0209434000000002</c:v>
                </c:pt>
                <c:pt idx="330">
                  <c:v>-3.0197579999999999</c:v>
                </c:pt>
                <c:pt idx="331">
                  <c:v>-2.320014</c:v>
                </c:pt>
                <c:pt idx="332">
                  <c:v>-3.1329750000000001</c:v>
                </c:pt>
                <c:pt idx="333">
                  <c:v>-3.0881335999999999</c:v>
                </c:pt>
                <c:pt idx="334">
                  <c:v>-2.6460170000000001</c:v>
                </c:pt>
                <c:pt idx="335">
                  <c:v>-2.9861065999999998</c:v>
                </c:pt>
                <c:pt idx="336">
                  <c:v>-3.5254302000000002</c:v>
                </c:pt>
                <c:pt idx="337">
                  <c:v>-2.104079</c:v>
                </c:pt>
                <c:pt idx="338">
                  <c:v>-3.0881264000000002</c:v>
                </c:pt>
                <c:pt idx="339">
                  <c:v>-2.6505268000000002</c:v>
                </c:pt>
                <c:pt idx="340">
                  <c:v>-1.9839871</c:v>
                </c:pt>
                <c:pt idx="341">
                  <c:v>-2.752443</c:v>
                </c:pt>
                <c:pt idx="342">
                  <c:v>-2.3998156000000002</c:v>
                </c:pt>
                <c:pt idx="343">
                  <c:v>-3.0637880000000002</c:v>
                </c:pt>
                <c:pt idx="344">
                  <c:v>-2.4105413000000002</c:v>
                </c:pt>
                <c:pt idx="345">
                  <c:v>-1.8649161000000001</c:v>
                </c:pt>
                <c:pt idx="346">
                  <c:v>-2.2400486000000002</c:v>
                </c:pt>
                <c:pt idx="347">
                  <c:v>-2.4731573999999998</c:v>
                </c:pt>
                <c:pt idx="348">
                  <c:v>-3.4674773000000001</c:v>
                </c:pt>
                <c:pt idx="349">
                  <c:v>-2.735538</c:v>
                </c:pt>
                <c:pt idx="350">
                  <c:v>-2.6443088000000001</c:v>
                </c:pt>
                <c:pt idx="351">
                  <c:v>-2.5255390000000002</c:v>
                </c:pt>
                <c:pt idx="352">
                  <c:v>-2.4680537999999999</c:v>
                </c:pt>
                <c:pt idx="353">
                  <c:v>-3.0233506999999999</c:v>
                </c:pt>
                <c:pt idx="354">
                  <c:v>-2.8815737000000001</c:v>
                </c:pt>
                <c:pt idx="355">
                  <c:v>-2.6609497000000002</c:v>
                </c:pt>
                <c:pt idx="356">
                  <c:v>-2.3338542000000002</c:v>
                </c:pt>
                <c:pt idx="357">
                  <c:v>-3.3854609999999998</c:v>
                </c:pt>
                <c:pt idx="358">
                  <c:v>-2.4245549999999998</c:v>
                </c:pt>
                <c:pt idx="359">
                  <c:v>-1.9412514999999999</c:v>
                </c:pt>
                <c:pt idx="360">
                  <c:v>-3.1125018999999998</c:v>
                </c:pt>
                <c:pt idx="361">
                  <c:v>-2.2665009999999999</c:v>
                </c:pt>
                <c:pt idx="362">
                  <c:v>-2.9381971</c:v>
                </c:pt>
                <c:pt idx="363">
                  <c:v>-2.2431380000000001</c:v>
                </c:pt>
                <c:pt idx="364">
                  <c:v>-2.7668910000000002</c:v>
                </c:pt>
                <c:pt idx="365">
                  <c:v>-2.9414400000000001</c:v>
                </c:pt>
                <c:pt idx="366">
                  <c:v>-2.7643867000000002</c:v>
                </c:pt>
                <c:pt idx="367">
                  <c:v>-3.0707312</c:v>
                </c:pt>
                <c:pt idx="368">
                  <c:v>-2.5941130000000001</c:v>
                </c:pt>
                <c:pt idx="369">
                  <c:v>-2.3742318</c:v>
                </c:pt>
                <c:pt idx="370">
                  <c:v>-2.1458732999999999</c:v>
                </c:pt>
                <c:pt idx="371">
                  <c:v>-2.6475114999999998</c:v>
                </c:pt>
                <c:pt idx="372">
                  <c:v>-1.8650872999999999</c:v>
                </c:pt>
                <c:pt idx="373">
                  <c:v>-2.2205553</c:v>
                </c:pt>
                <c:pt idx="374">
                  <c:v>-3.1500602</c:v>
                </c:pt>
                <c:pt idx="375">
                  <c:v>-2.1114847999999999</c:v>
                </c:pt>
                <c:pt idx="376">
                  <c:v>-2.6259480000000002</c:v>
                </c:pt>
                <c:pt idx="377">
                  <c:v>-2.7420428000000001</c:v>
                </c:pt>
                <c:pt idx="378">
                  <c:v>-2.449719</c:v>
                </c:pt>
                <c:pt idx="379">
                  <c:v>-2.8037100000000001</c:v>
                </c:pt>
                <c:pt idx="380">
                  <c:v>-2.2129362000000001</c:v>
                </c:pt>
                <c:pt idx="381">
                  <c:v>-2.8040797999999998</c:v>
                </c:pt>
                <c:pt idx="382">
                  <c:v>-1.9187145000000001</c:v>
                </c:pt>
                <c:pt idx="383">
                  <c:v>-1.9447699000000001</c:v>
                </c:pt>
                <c:pt idx="384">
                  <c:v>-1.9932089</c:v>
                </c:pt>
                <c:pt idx="385">
                  <c:v>-2.546313</c:v>
                </c:pt>
                <c:pt idx="386">
                  <c:v>-2.6779679999999999</c:v>
                </c:pt>
                <c:pt idx="387">
                  <c:v>-2.4898899000000001</c:v>
                </c:pt>
                <c:pt idx="388">
                  <c:v>-2.3509807999999999</c:v>
                </c:pt>
                <c:pt idx="389">
                  <c:v>-2.8635771000000001</c:v>
                </c:pt>
                <c:pt idx="390">
                  <c:v>-2.4148616999999999</c:v>
                </c:pt>
                <c:pt idx="391">
                  <c:v>-1.84514</c:v>
                </c:pt>
                <c:pt idx="392">
                  <c:v>-1.9292899999999999</c:v>
                </c:pt>
                <c:pt idx="393">
                  <c:v>-3.1830156000000001</c:v>
                </c:pt>
                <c:pt idx="394">
                  <c:v>-2.5937548000000001</c:v>
                </c:pt>
                <c:pt idx="395">
                  <c:v>-2.2256048000000002</c:v>
                </c:pt>
                <c:pt idx="396">
                  <c:v>-2.7891756999999999</c:v>
                </c:pt>
                <c:pt idx="397">
                  <c:v>-2.4719799</c:v>
                </c:pt>
                <c:pt idx="398">
                  <c:v>-2.2076030000000002</c:v>
                </c:pt>
                <c:pt idx="399">
                  <c:v>-2.4288696999999999</c:v>
                </c:pt>
                <c:pt idx="400">
                  <c:v>-3.1089623</c:v>
                </c:pt>
                <c:pt idx="401">
                  <c:v>-2.5207994</c:v>
                </c:pt>
                <c:pt idx="402">
                  <c:v>-2.2888103000000002</c:v>
                </c:pt>
                <c:pt idx="403">
                  <c:v>-2.7194088000000001</c:v>
                </c:pt>
                <c:pt idx="404">
                  <c:v>-2.0045042</c:v>
                </c:pt>
                <c:pt idx="405">
                  <c:v>-3.0823095</c:v>
                </c:pt>
                <c:pt idx="406">
                  <c:v>-2.8943042999999999</c:v>
                </c:pt>
                <c:pt idx="407">
                  <c:v>-2.1907937999999998</c:v>
                </c:pt>
                <c:pt idx="408">
                  <c:v>-1.9459066</c:v>
                </c:pt>
                <c:pt idx="409">
                  <c:v>-3.3543742000000001</c:v>
                </c:pt>
                <c:pt idx="410">
                  <c:v>-2.9472873000000002</c:v>
                </c:pt>
                <c:pt idx="411">
                  <c:v>-2.2924036999999999</c:v>
                </c:pt>
                <c:pt idx="412">
                  <c:v>-3.1290874</c:v>
                </c:pt>
                <c:pt idx="413">
                  <c:v>-2.6258569999999999</c:v>
                </c:pt>
                <c:pt idx="414">
                  <c:v>-2.4514909</c:v>
                </c:pt>
                <c:pt idx="415">
                  <c:v>-2.8083836999999998</c:v>
                </c:pt>
                <c:pt idx="416">
                  <c:v>-2.2730258000000001</c:v>
                </c:pt>
                <c:pt idx="417">
                  <c:v>-2.2604367999999999</c:v>
                </c:pt>
                <c:pt idx="418">
                  <c:v>-2.6384451000000002</c:v>
                </c:pt>
                <c:pt idx="419">
                  <c:v>-3.0859090999999998</c:v>
                </c:pt>
                <c:pt idx="420">
                  <c:v>-2.5836914000000002</c:v>
                </c:pt>
                <c:pt idx="421">
                  <c:v>-2.4191983000000001</c:v>
                </c:pt>
                <c:pt idx="422">
                  <c:v>-3.3403057999999999</c:v>
                </c:pt>
                <c:pt idx="423">
                  <c:v>-2.7056703999999998</c:v>
                </c:pt>
                <c:pt idx="424">
                  <c:v>-2.8234086</c:v>
                </c:pt>
                <c:pt idx="425">
                  <c:v>-2.7667155000000001</c:v>
                </c:pt>
                <c:pt idx="426">
                  <c:v>-3.0004127</c:v>
                </c:pt>
                <c:pt idx="427">
                  <c:v>-2.1059079999999999</c:v>
                </c:pt>
                <c:pt idx="428">
                  <c:v>-3.0746983999999999</c:v>
                </c:pt>
                <c:pt idx="429">
                  <c:v>-2.6693794999999998</c:v>
                </c:pt>
                <c:pt idx="430">
                  <c:v>-3.029509</c:v>
                </c:pt>
                <c:pt idx="431">
                  <c:v>-1.9556875</c:v>
                </c:pt>
                <c:pt idx="432">
                  <c:v>-1.8853473999999999</c:v>
                </c:pt>
                <c:pt idx="433">
                  <c:v>-3.0527758999999999</c:v>
                </c:pt>
                <c:pt idx="434">
                  <c:v>-2.5450976000000001</c:v>
                </c:pt>
                <c:pt idx="435">
                  <c:v>-2.7137566</c:v>
                </c:pt>
                <c:pt idx="436">
                  <c:v>-3.2051403999999999</c:v>
                </c:pt>
                <c:pt idx="437">
                  <c:v>-2.8268056000000001</c:v>
                </c:pt>
                <c:pt idx="438">
                  <c:v>-3.3693726000000002</c:v>
                </c:pt>
                <c:pt idx="439">
                  <c:v>-2.7636820000000002</c:v>
                </c:pt>
                <c:pt idx="440">
                  <c:v>-2.7371661999999999</c:v>
                </c:pt>
                <c:pt idx="441">
                  <c:v>-2.7355290000000001</c:v>
                </c:pt>
                <c:pt idx="442">
                  <c:v>-2.3745878</c:v>
                </c:pt>
                <c:pt idx="443">
                  <c:v>-2.6264880000000002</c:v>
                </c:pt>
                <c:pt idx="444">
                  <c:v>-2.7536170000000002</c:v>
                </c:pt>
                <c:pt idx="445">
                  <c:v>-2.4834434999999999</c:v>
                </c:pt>
                <c:pt idx="446">
                  <c:v>-1.9614608</c:v>
                </c:pt>
                <c:pt idx="447">
                  <c:v>-2.9047448999999999</c:v>
                </c:pt>
                <c:pt idx="448">
                  <c:v>-3.4319112000000001</c:v>
                </c:pt>
                <c:pt idx="449">
                  <c:v>-1.9477633999999999</c:v>
                </c:pt>
                <c:pt idx="450">
                  <c:v>-2.6522610000000002</c:v>
                </c:pt>
                <c:pt idx="451">
                  <c:v>-2.4741963999999999</c:v>
                </c:pt>
                <c:pt idx="452">
                  <c:v>-2.7576982999999999</c:v>
                </c:pt>
                <c:pt idx="453">
                  <c:v>-2.1631203000000001</c:v>
                </c:pt>
                <c:pt idx="454">
                  <c:v>-2.6206242999999998</c:v>
                </c:pt>
                <c:pt idx="455">
                  <c:v>-2.5752174999999999</c:v>
                </c:pt>
                <c:pt idx="456">
                  <c:v>-3.3226697000000001</c:v>
                </c:pt>
                <c:pt idx="457">
                  <c:v>-2.5294704000000001</c:v>
                </c:pt>
                <c:pt idx="458">
                  <c:v>-3.1378381000000002</c:v>
                </c:pt>
                <c:pt idx="459">
                  <c:v>-2.4666218999999998</c:v>
                </c:pt>
                <c:pt idx="460">
                  <c:v>-2.2671168000000002</c:v>
                </c:pt>
                <c:pt idx="461">
                  <c:v>-2.0488526999999999</c:v>
                </c:pt>
                <c:pt idx="462">
                  <c:v>-3.1246396999999999</c:v>
                </c:pt>
                <c:pt idx="463">
                  <c:v>-3.4889662000000001</c:v>
                </c:pt>
                <c:pt idx="464">
                  <c:v>-1.5863259000000001</c:v>
                </c:pt>
                <c:pt idx="465">
                  <c:v>-2.6898770000000001</c:v>
                </c:pt>
                <c:pt idx="466">
                  <c:v>-2.1284664000000002</c:v>
                </c:pt>
                <c:pt idx="467">
                  <c:v>-3.0873487000000002</c:v>
                </c:pt>
                <c:pt idx="468">
                  <c:v>-3.3121909999999999</c:v>
                </c:pt>
                <c:pt idx="469">
                  <c:v>-2.610554</c:v>
                </c:pt>
                <c:pt idx="470">
                  <c:v>-2.4780823999999999</c:v>
                </c:pt>
                <c:pt idx="471">
                  <c:v>-2.3572206000000002</c:v>
                </c:pt>
                <c:pt idx="472">
                  <c:v>-2.9290175000000001</c:v>
                </c:pt>
                <c:pt idx="473">
                  <c:v>-3.0883584000000002</c:v>
                </c:pt>
                <c:pt idx="474">
                  <c:v>-2.8730897999999998</c:v>
                </c:pt>
                <c:pt idx="475">
                  <c:v>-3.2451794</c:v>
                </c:pt>
                <c:pt idx="476">
                  <c:v>-1.9499905</c:v>
                </c:pt>
                <c:pt idx="477">
                  <c:v>-2.5324580000000001</c:v>
                </c:pt>
                <c:pt idx="478">
                  <c:v>-2.8707690000000001</c:v>
                </c:pt>
                <c:pt idx="479">
                  <c:v>-3.1057215</c:v>
                </c:pt>
                <c:pt idx="480">
                  <c:v>-2.9614801000000002</c:v>
                </c:pt>
                <c:pt idx="481">
                  <c:v>-2.6342916000000001</c:v>
                </c:pt>
                <c:pt idx="482">
                  <c:v>-3.0274842</c:v>
                </c:pt>
                <c:pt idx="483">
                  <c:v>-2.713711</c:v>
                </c:pt>
                <c:pt idx="484">
                  <c:v>-1.9198685</c:v>
                </c:pt>
                <c:pt idx="485">
                  <c:v>-2.82931</c:v>
                </c:pt>
                <c:pt idx="486">
                  <c:v>-2.7153659999999999</c:v>
                </c:pt>
                <c:pt idx="487">
                  <c:v>-3.1412868</c:v>
                </c:pt>
                <c:pt idx="488">
                  <c:v>-2.6882074</c:v>
                </c:pt>
                <c:pt idx="489">
                  <c:v>-2.9347941999999998</c:v>
                </c:pt>
                <c:pt idx="490">
                  <c:v>-2.6983039999999998</c:v>
                </c:pt>
                <c:pt idx="491">
                  <c:v>-1.8609629000000001</c:v>
                </c:pt>
                <c:pt idx="492">
                  <c:v>-2.9986142999999998</c:v>
                </c:pt>
                <c:pt idx="493">
                  <c:v>-2.7058214999999999</c:v>
                </c:pt>
                <c:pt idx="494">
                  <c:v>-3.4923609999999998</c:v>
                </c:pt>
                <c:pt idx="495">
                  <c:v>-2.7005143</c:v>
                </c:pt>
                <c:pt idx="496">
                  <c:v>-2.7862437</c:v>
                </c:pt>
                <c:pt idx="497">
                  <c:v>-2.961468</c:v>
                </c:pt>
                <c:pt idx="498">
                  <c:v>-2.3774047</c:v>
                </c:pt>
                <c:pt idx="499">
                  <c:v>-3.0141387000000002</c:v>
                </c:pt>
                <c:pt idx="500">
                  <c:v>-2.8342738000000001</c:v>
                </c:pt>
                <c:pt idx="501">
                  <c:v>-3.2180363999999999</c:v>
                </c:pt>
                <c:pt idx="502">
                  <c:v>-2.3966413000000002</c:v>
                </c:pt>
                <c:pt idx="503">
                  <c:v>-3.1533337000000001</c:v>
                </c:pt>
                <c:pt idx="504">
                  <c:v>-2.1652809999999998</c:v>
                </c:pt>
                <c:pt idx="505">
                  <c:v>-3.4330150000000001</c:v>
                </c:pt>
                <c:pt idx="506">
                  <c:v>-2.5950381999999999</c:v>
                </c:pt>
                <c:pt idx="507">
                  <c:v>-2.6175537000000002</c:v>
                </c:pt>
                <c:pt idx="508">
                  <c:v>-2.1528556000000001</c:v>
                </c:pt>
                <c:pt idx="509">
                  <c:v>-2.8176283999999998</c:v>
                </c:pt>
                <c:pt idx="510">
                  <c:v>-2.681289</c:v>
                </c:pt>
                <c:pt idx="511">
                  <c:v>-2.4694547999999998</c:v>
                </c:pt>
                <c:pt idx="512">
                  <c:v>-2.3652036000000001</c:v>
                </c:pt>
                <c:pt idx="513">
                  <c:v>-2.8479823999999998</c:v>
                </c:pt>
                <c:pt idx="514">
                  <c:v>-2.3760750000000002</c:v>
                </c:pt>
                <c:pt idx="515">
                  <c:v>-2.8693816999999999</c:v>
                </c:pt>
                <c:pt idx="516">
                  <c:v>-2.1995212999999998</c:v>
                </c:pt>
                <c:pt idx="517">
                  <c:v>-2.9931006</c:v>
                </c:pt>
                <c:pt idx="518">
                  <c:v>-2.8563173000000002</c:v>
                </c:pt>
                <c:pt idx="519">
                  <c:v>-2.7236812000000001</c:v>
                </c:pt>
                <c:pt idx="520">
                  <c:v>-3.0861312999999999</c:v>
                </c:pt>
                <c:pt idx="521">
                  <c:v>-3.0207549999999999</c:v>
                </c:pt>
                <c:pt idx="522">
                  <c:v>-2.5527985000000002</c:v>
                </c:pt>
                <c:pt idx="523">
                  <c:v>-3.2109337</c:v>
                </c:pt>
                <c:pt idx="524">
                  <c:v>-2.6944162999999999</c:v>
                </c:pt>
                <c:pt idx="525">
                  <c:v>-2.2440183</c:v>
                </c:pt>
                <c:pt idx="526">
                  <c:v>-3.0573711000000001</c:v>
                </c:pt>
                <c:pt idx="527">
                  <c:v>-2.2833459999999999</c:v>
                </c:pt>
                <c:pt idx="528">
                  <c:v>-3.0095375</c:v>
                </c:pt>
                <c:pt idx="529">
                  <c:v>-3.2855762999999998</c:v>
                </c:pt>
                <c:pt idx="530">
                  <c:v>-1.9635768</c:v>
                </c:pt>
                <c:pt idx="531">
                  <c:v>-2.7562099999999998</c:v>
                </c:pt>
                <c:pt idx="532">
                  <c:v>-2.0160817999999998</c:v>
                </c:pt>
                <c:pt idx="533">
                  <c:v>-3.0000520000000002</c:v>
                </c:pt>
                <c:pt idx="534">
                  <c:v>-2.4119153</c:v>
                </c:pt>
                <c:pt idx="535">
                  <c:v>-2.1494080000000002</c:v>
                </c:pt>
                <c:pt idx="536">
                  <c:v>-2.8255431999999998</c:v>
                </c:pt>
                <c:pt idx="537">
                  <c:v>-3.0969850000000001</c:v>
                </c:pt>
                <c:pt idx="538">
                  <c:v>-3.3517606</c:v>
                </c:pt>
                <c:pt idx="539">
                  <c:v>-2.908671</c:v>
                </c:pt>
                <c:pt idx="540">
                  <c:v>-3.515717</c:v>
                </c:pt>
                <c:pt idx="541">
                  <c:v>-3.1674091999999998</c:v>
                </c:pt>
                <c:pt idx="542">
                  <c:v>-2.412541</c:v>
                </c:pt>
                <c:pt idx="543">
                  <c:v>-2.5367052999999999</c:v>
                </c:pt>
                <c:pt idx="544">
                  <c:v>-2.7830922999999999</c:v>
                </c:pt>
                <c:pt idx="545">
                  <c:v>-2.8350246000000001</c:v>
                </c:pt>
                <c:pt idx="546">
                  <c:v>-1.8431153</c:v>
                </c:pt>
                <c:pt idx="547">
                  <c:v>-2.6846654000000001</c:v>
                </c:pt>
                <c:pt idx="548">
                  <c:v>-2.5811310000000001</c:v>
                </c:pt>
                <c:pt idx="549">
                  <c:v>-2.3779659999999998</c:v>
                </c:pt>
                <c:pt idx="550">
                  <c:v>-2.7167534999999998</c:v>
                </c:pt>
                <c:pt idx="551">
                  <c:v>-2.1937578000000002</c:v>
                </c:pt>
                <c:pt idx="552">
                  <c:v>-2.4804826000000002</c:v>
                </c:pt>
                <c:pt idx="553">
                  <c:v>-3.1028948000000001</c:v>
                </c:pt>
                <c:pt idx="554">
                  <c:v>-3.4345238</c:v>
                </c:pt>
                <c:pt idx="555">
                  <c:v>-1.9661176</c:v>
                </c:pt>
                <c:pt idx="556">
                  <c:v>-2.6179890000000001</c:v>
                </c:pt>
                <c:pt idx="557">
                  <c:v>-2.0770328</c:v>
                </c:pt>
                <c:pt idx="558">
                  <c:v>-2.3584032000000001</c:v>
                </c:pt>
                <c:pt idx="559">
                  <c:v>-3.2033436000000002</c:v>
                </c:pt>
                <c:pt idx="560">
                  <c:v>-2.1920807</c:v>
                </c:pt>
                <c:pt idx="561">
                  <c:v>-2.1110218000000001</c:v>
                </c:pt>
                <c:pt idx="562">
                  <c:v>-3.0391834000000002</c:v>
                </c:pt>
                <c:pt idx="563">
                  <c:v>-3.0743073999999999</c:v>
                </c:pt>
                <c:pt idx="564">
                  <c:v>-3.1603943999999999</c:v>
                </c:pt>
                <c:pt idx="565">
                  <c:v>-2.0008756999999999</c:v>
                </c:pt>
                <c:pt idx="566">
                  <c:v>-2.1511952999999999</c:v>
                </c:pt>
                <c:pt idx="567">
                  <c:v>-2.4241332999999998</c:v>
                </c:pt>
                <c:pt idx="568">
                  <c:v>-2.0675802000000001</c:v>
                </c:pt>
                <c:pt idx="569">
                  <c:v>-2.544959</c:v>
                </c:pt>
                <c:pt idx="570">
                  <c:v>-2.417916</c:v>
                </c:pt>
                <c:pt idx="571">
                  <c:v>-2.2580019999999998</c:v>
                </c:pt>
                <c:pt idx="572">
                  <c:v>-2.6092057</c:v>
                </c:pt>
                <c:pt idx="573">
                  <c:v>-3.1344283000000002</c:v>
                </c:pt>
                <c:pt idx="574">
                  <c:v>-1.9863868</c:v>
                </c:pt>
                <c:pt idx="575">
                  <c:v>-2.2136396999999999</c:v>
                </c:pt>
                <c:pt idx="576">
                  <c:v>-2.4528922999999998</c:v>
                </c:pt>
                <c:pt idx="577">
                  <c:v>-2.6502690000000002</c:v>
                </c:pt>
                <c:pt idx="578">
                  <c:v>-2.8675234000000001</c:v>
                </c:pt>
                <c:pt idx="579">
                  <c:v>-2.5832915000000001</c:v>
                </c:pt>
                <c:pt idx="580">
                  <c:v>-2.6958289999999998</c:v>
                </c:pt>
                <c:pt idx="581">
                  <c:v>-2.4218259999999998</c:v>
                </c:pt>
                <c:pt idx="582">
                  <c:v>-2.7328977999999999</c:v>
                </c:pt>
                <c:pt idx="583">
                  <c:v>-3.1837149999999999</c:v>
                </c:pt>
                <c:pt idx="584">
                  <c:v>-2.8704765000000001</c:v>
                </c:pt>
                <c:pt idx="585">
                  <c:v>-2.3960043999999998</c:v>
                </c:pt>
                <c:pt idx="586">
                  <c:v>-2.2290443999999998</c:v>
                </c:pt>
                <c:pt idx="587">
                  <c:v>-2.3134242999999999</c:v>
                </c:pt>
                <c:pt idx="588">
                  <c:v>-3.1108943999999998</c:v>
                </c:pt>
                <c:pt idx="589">
                  <c:v>-1.8275948</c:v>
                </c:pt>
                <c:pt idx="590">
                  <c:v>-2.1956324999999999</c:v>
                </c:pt>
                <c:pt idx="591">
                  <c:v>-2.5511056999999999</c:v>
                </c:pt>
                <c:pt idx="592">
                  <c:v>-2.2847575999999998</c:v>
                </c:pt>
                <c:pt idx="593">
                  <c:v>-2.3618572000000002</c:v>
                </c:pt>
                <c:pt idx="594">
                  <c:v>-2.8880324000000002</c:v>
                </c:pt>
                <c:pt idx="595">
                  <c:v>-2.3629413000000001</c:v>
                </c:pt>
                <c:pt idx="596">
                  <c:v>-1.8676546000000001</c:v>
                </c:pt>
                <c:pt idx="597">
                  <c:v>-2.48719</c:v>
                </c:pt>
                <c:pt idx="598">
                  <c:v>-3.0197332000000001</c:v>
                </c:pt>
                <c:pt idx="599">
                  <c:v>-1.9284855999999999</c:v>
                </c:pt>
                <c:pt idx="600">
                  <c:v>-2.0035411999999999</c:v>
                </c:pt>
                <c:pt idx="601">
                  <c:v>-2.5901562999999999</c:v>
                </c:pt>
                <c:pt idx="602">
                  <c:v>-1.9853658999999999</c:v>
                </c:pt>
                <c:pt idx="603">
                  <c:v>-3.1790807000000001</c:v>
                </c:pt>
                <c:pt idx="604">
                  <c:v>-2.6990384999999999</c:v>
                </c:pt>
                <c:pt idx="605">
                  <c:v>-2.9985764000000001</c:v>
                </c:pt>
                <c:pt idx="606">
                  <c:v>-3.031679</c:v>
                </c:pt>
                <c:pt idx="607">
                  <c:v>-2.0363889999999998</c:v>
                </c:pt>
                <c:pt idx="608">
                  <c:v>-2.4569166</c:v>
                </c:pt>
                <c:pt idx="609">
                  <c:v>-2.4459710000000001</c:v>
                </c:pt>
                <c:pt idx="610">
                  <c:v>-2.7284408</c:v>
                </c:pt>
                <c:pt idx="611">
                  <c:v>-2.3822114000000001</c:v>
                </c:pt>
                <c:pt idx="612">
                  <c:v>-3.0641790000000002</c:v>
                </c:pt>
                <c:pt idx="613">
                  <c:v>-2.7578976000000002</c:v>
                </c:pt>
                <c:pt idx="614">
                  <c:v>-2.7038069999999998</c:v>
                </c:pt>
                <c:pt idx="615">
                  <c:v>-2.5211410000000001</c:v>
                </c:pt>
                <c:pt idx="616">
                  <c:v>-2.7672129000000001</c:v>
                </c:pt>
                <c:pt idx="617">
                  <c:v>-2.2392449999999999</c:v>
                </c:pt>
                <c:pt idx="618">
                  <c:v>-2.9694340000000001</c:v>
                </c:pt>
                <c:pt idx="619">
                  <c:v>-2.1891265</c:v>
                </c:pt>
                <c:pt idx="620">
                  <c:v>-2.6525829999999999</c:v>
                </c:pt>
                <c:pt idx="621">
                  <c:v>-2.9644887</c:v>
                </c:pt>
                <c:pt idx="622">
                  <c:v>-3.6704797999999998</c:v>
                </c:pt>
                <c:pt idx="623">
                  <c:v>-2.6968481999999998</c:v>
                </c:pt>
                <c:pt idx="624">
                  <c:v>-2.3782717999999998</c:v>
                </c:pt>
                <c:pt idx="625">
                  <c:v>-2.4547583999999998</c:v>
                </c:pt>
                <c:pt idx="626">
                  <c:v>-2.5091220999999999</c:v>
                </c:pt>
                <c:pt idx="627">
                  <c:v>-2.7948564999999999</c:v>
                </c:pt>
                <c:pt idx="628">
                  <c:v>-2.8242707</c:v>
                </c:pt>
                <c:pt idx="629">
                  <c:v>-2.2744148000000002</c:v>
                </c:pt>
                <c:pt idx="630">
                  <c:v>-2.4327424</c:v>
                </c:pt>
                <c:pt idx="631">
                  <c:v>-3.2071930000000002</c:v>
                </c:pt>
                <c:pt idx="632">
                  <c:v>-2.7300366999999999</c:v>
                </c:pt>
                <c:pt idx="633">
                  <c:v>-2.5042089999999999</c:v>
                </c:pt>
                <c:pt idx="634">
                  <c:v>-2.2682953000000001</c:v>
                </c:pt>
                <c:pt idx="635">
                  <c:v>-2.9656794</c:v>
                </c:pt>
                <c:pt idx="636">
                  <c:v>-3.2301855000000002</c:v>
                </c:pt>
                <c:pt idx="637">
                  <c:v>-3.6413959999999999</c:v>
                </c:pt>
                <c:pt idx="638">
                  <c:v>-3.2718430000000001</c:v>
                </c:pt>
                <c:pt idx="639">
                  <c:v>-2.7311079999999999</c:v>
                </c:pt>
                <c:pt idx="640">
                  <c:v>-3.1779106000000001</c:v>
                </c:pt>
                <c:pt idx="641">
                  <c:v>-2.7511326999999999</c:v>
                </c:pt>
                <c:pt idx="642">
                  <c:v>-2.8916694999999999</c:v>
                </c:pt>
                <c:pt idx="643">
                  <c:v>-3.2263763000000001</c:v>
                </c:pt>
                <c:pt idx="644">
                  <c:v>-2.0064272999999999</c:v>
                </c:pt>
                <c:pt idx="645">
                  <c:v>-2.9506866999999999</c:v>
                </c:pt>
                <c:pt idx="646">
                  <c:v>-2.2764172999999999</c:v>
                </c:pt>
                <c:pt idx="647">
                  <c:v>-2.2173474</c:v>
                </c:pt>
                <c:pt idx="648">
                  <c:v>-3.1463918999999998</c:v>
                </c:pt>
                <c:pt idx="649">
                  <c:v>-2.7485919999999999</c:v>
                </c:pt>
                <c:pt idx="650">
                  <c:v>-3.148971</c:v>
                </c:pt>
                <c:pt idx="651">
                  <c:v>-2.5542237999999999</c:v>
                </c:pt>
                <c:pt idx="652">
                  <c:v>-2.8640308000000001</c:v>
                </c:pt>
                <c:pt idx="653">
                  <c:v>-3.5192518000000002</c:v>
                </c:pt>
                <c:pt idx="654">
                  <c:v>-2.0222878</c:v>
                </c:pt>
                <c:pt idx="655">
                  <c:v>-3.0074754000000001</c:v>
                </c:pt>
                <c:pt idx="656">
                  <c:v>-2.5226552</c:v>
                </c:pt>
                <c:pt idx="657">
                  <c:v>-2.4470464999999999</c:v>
                </c:pt>
                <c:pt idx="658">
                  <c:v>-2.0422652000000001</c:v>
                </c:pt>
                <c:pt idx="659">
                  <c:v>-3.2923477000000001</c:v>
                </c:pt>
                <c:pt idx="660">
                  <c:v>-2.890314</c:v>
                </c:pt>
                <c:pt idx="661">
                  <c:v>-2.6302216</c:v>
                </c:pt>
                <c:pt idx="662">
                  <c:v>-2.7313990000000001</c:v>
                </c:pt>
                <c:pt idx="663">
                  <c:v>-2.5515469999999998</c:v>
                </c:pt>
                <c:pt idx="664">
                  <c:v>-3.0432804</c:v>
                </c:pt>
                <c:pt idx="665">
                  <c:v>-2.6894417000000002</c:v>
                </c:pt>
                <c:pt idx="666">
                  <c:v>-3.3848237999999999</c:v>
                </c:pt>
                <c:pt idx="667">
                  <c:v>-1.9439776</c:v>
                </c:pt>
                <c:pt idx="668">
                  <c:v>-2.6516457</c:v>
                </c:pt>
                <c:pt idx="669">
                  <c:v>-1.9334203999999999</c:v>
                </c:pt>
                <c:pt idx="670">
                  <c:v>-2.3407285</c:v>
                </c:pt>
                <c:pt idx="671">
                  <c:v>-2.5515234000000002</c:v>
                </c:pt>
                <c:pt idx="672">
                  <c:v>-1.9768507</c:v>
                </c:pt>
                <c:pt idx="673">
                  <c:v>-2.3530432999999999</c:v>
                </c:pt>
                <c:pt idx="674">
                  <c:v>-3.0575633</c:v>
                </c:pt>
                <c:pt idx="675">
                  <c:v>-2.7638652000000001</c:v>
                </c:pt>
                <c:pt idx="676">
                  <c:v>-2.5849578000000002</c:v>
                </c:pt>
                <c:pt idx="677">
                  <c:v>-1.9268723000000001</c:v>
                </c:pt>
                <c:pt idx="678">
                  <c:v>-2.5693457</c:v>
                </c:pt>
                <c:pt idx="679">
                  <c:v>-3.4851933000000002</c:v>
                </c:pt>
                <c:pt idx="680">
                  <c:v>-3.0144389</c:v>
                </c:pt>
                <c:pt idx="681">
                  <c:v>-2.5211399000000001</c:v>
                </c:pt>
                <c:pt idx="682">
                  <c:v>-2.5187013</c:v>
                </c:pt>
                <c:pt idx="683">
                  <c:v>-2.6944870000000001</c:v>
                </c:pt>
                <c:pt idx="684">
                  <c:v>-2.1009693</c:v>
                </c:pt>
                <c:pt idx="685">
                  <c:v>-2.8852229999999999</c:v>
                </c:pt>
                <c:pt idx="686">
                  <c:v>-2.0981147</c:v>
                </c:pt>
                <c:pt idx="687">
                  <c:v>-2.5456588</c:v>
                </c:pt>
                <c:pt idx="688">
                  <c:v>-3.3922422000000001</c:v>
                </c:pt>
                <c:pt idx="689">
                  <c:v>-2.3718656999999999</c:v>
                </c:pt>
                <c:pt idx="690">
                  <c:v>-2.3925318999999998</c:v>
                </c:pt>
                <c:pt idx="691">
                  <c:v>-2.8226016</c:v>
                </c:pt>
                <c:pt idx="692">
                  <c:v>-2.588603</c:v>
                </c:pt>
                <c:pt idx="693">
                  <c:v>-2.5791810000000002</c:v>
                </c:pt>
                <c:pt idx="694">
                  <c:v>-3.4759867</c:v>
                </c:pt>
                <c:pt idx="695">
                  <c:v>-2.4498126999999998</c:v>
                </c:pt>
                <c:pt idx="696">
                  <c:v>-2.060063</c:v>
                </c:pt>
                <c:pt idx="697">
                  <c:v>-3.0357313000000001</c:v>
                </c:pt>
                <c:pt idx="698">
                  <c:v>-2.4942807999999999</c:v>
                </c:pt>
                <c:pt idx="699">
                  <c:v>-2.6176282999999998</c:v>
                </c:pt>
                <c:pt idx="700">
                  <c:v>-2.9646450999999998</c:v>
                </c:pt>
                <c:pt idx="701">
                  <c:v>-2.8298144000000001</c:v>
                </c:pt>
                <c:pt idx="702">
                  <c:v>-2.0899177</c:v>
                </c:pt>
                <c:pt idx="703">
                  <c:v>-1.957902</c:v>
                </c:pt>
                <c:pt idx="704">
                  <c:v>-2.4646270000000001</c:v>
                </c:pt>
                <c:pt idx="705">
                  <c:v>-2.4443380000000001</c:v>
                </c:pt>
                <c:pt idx="706">
                  <c:v>-2.5750088999999998</c:v>
                </c:pt>
                <c:pt idx="707">
                  <c:v>-2.7755716000000001</c:v>
                </c:pt>
                <c:pt idx="708">
                  <c:v>-2.0565999000000001</c:v>
                </c:pt>
                <c:pt idx="709">
                  <c:v>-2.8886191999999999</c:v>
                </c:pt>
                <c:pt idx="710">
                  <c:v>-2.9165833000000001</c:v>
                </c:pt>
                <c:pt idx="711">
                  <c:v>-2.5807524000000002</c:v>
                </c:pt>
                <c:pt idx="712">
                  <c:v>-2.4116390000000001</c:v>
                </c:pt>
                <c:pt idx="713">
                  <c:v>-2.711614</c:v>
                </c:pt>
                <c:pt idx="714">
                  <c:v>-2.4689337999999998</c:v>
                </c:pt>
                <c:pt idx="715">
                  <c:v>-2.8677510000000002</c:v>
                </c:pt>
                <c:pt idx="716">
                  <c:v>-2.6336153000000002</c:v>
                </c:pt>
                <c:pt idx="717">
                  <c:v>-2.3875088999999998</c:v>
                </c:pt>
                <c:pt idx="718">
                  <c:v>-2.1432188000000001</c:v>
                </c:pt>
                <c:pt idx="719">
                  <c:v>-3.0149645999999999</c:v>
                </c:pt>
                <c:pt idx="720">
                  <c:v>-2.3090350000000002</c:v>
                </c:pt>
                <c:pt idx="721">
                  <c:v>-3.4275055000000001</c:v>
                </c:pt>
                <c:pt idx="722">
                  <c:v>-3.0052655000000001</c:v>
                </c:pt>
                <c:pt idx="723">
                  <c:v>-2.5674497999999999</c:v>
                </c:pt>
                <c:pt idx="724">
                  <c:v>-2.7928283</c:v>
                </c:pt>
                <c:pt idx="725">
                  <c:v>-3.2330549999999998</c:v>
                </c:pt>
                <c:pt idx="726">
                  <c:v>-2.36795</c:v>
                </c:pt>
                <c:pt idx="727">
                  <c:v>-1.8842394</c:v>
                </c:pt>
                <c:pt idx="728">
                  <c:v>-2.0141428000000001</c:v>
                </c:pt>
                <c:pt idx="729">
                  <c:v>-2.6072106000000002</c:v>
                </c:pt>
                <c:pt idx="730">
                  <c:v>-2.6255014000000001</c:v>
                </c:pt>
                <c:pt idx="731">
                  <c:v>-2.5676084000000001</c:v>
                </c:pt>
                <c:pt idx="732">
                  <c:v>-2.8764644000000001</c:v>
                </c:pt>
                <c:pt idx="733">
                  <c:v>-3.0577220000000001</c:v>
                </c:pt>
                <c:pt idx="734">
                  <c:v>-2.2391869999999998</c:v>
                </c:pt>
                <c:pt idx="735">
                  <c:v>-2.6793087</c:v>
                </c:pt>
                <c:pt idx="736">
                  <c:v>-2.7203400000000002</c:v>
                </c:pt>
                <c:pt idx="737">
                  <c:v>-2.7054543</c:v>
                </c:pt>
                <c:pt idx="738">
                  <c:v>-2.8173355999999998</c:v>
                </c:pt>
                <c:pt idx="739">
                  <c:v>-3.3371289000000002</c:v>
                </c:pt>
                <c:pt idx="740">
                  <c:v>-2.4694226000000001</c:v>
                </c:pt>
                <c:pt idx="741">
                  <c:v>-2.0635726000000001</c:v>
                </c:pt>
                <c:pt idx="742">
                  <c:v>-2.4936319999999998</c:v>
                </c:pt>
                <c:pt idx="743">
                  <c:v>-3.4019181999999999</c:v>
                </c:pt>
                <c:pt idx="744">
                  <c:v>-2.7893872000000002</c:v>
                </c:pt>
                <c:pt idx="745">
                  <c:v>-3.327928</c:v>
                </c:pt>
                <c:pt idx="746">
                  <c:v>-2.2521064000000002</c:v>
                </c:pt>
                <c:pt idx="747">
                  <c:v>-2.8307345000000002</c:v>
                </c:pt>
                <c:pt idx="748">
                  <c:v>-2.2880318000000002</c:v>
                </c:pt>
                <c:pt idx="749">
                  <c:v>-1.9669897999999999</c:v>
                </c:pt>
                <c:pt idx="750">
                  <c:v>-3.0933215999999999</c:v>
                </c:pt>
                <c:pt idx="751">
                  <c:v>-2.5929000000000002</c:v>
                </c:pt>
                <c:pt idx="752">
                  <c:v>-2.2968031999999998</c:v>
                </c:pt>
                <c:pt idx="753">
                  <c:v>-2.424337</c:v>
                </c:pt>
                <c:pt idx="754">
                  <c:v>-3.0126884</c:v>
                </c:pt>
                <c:pt idx="755">
                  <c:v>-2.6218219999999999</c:v>
                </c:pt>
                <c:pt idx="756">
                  <c:v>-3.1587972999999998</c:v>
                </c:pt>
                <c:pt idx="757">
                  <c:v>-3.5035310000000002</c:v>
                </c:pt>
                <c:pt idx="758">
                  <c:v>-1.9213183</c:v>
                </c:pt>
                <c:pt idx="759">
                  <c:v>-2.6168673</c:v>
                </c:pt>
                <c:pt idx="760">
                  <c:v>-3.0467653000000001</c:v>
                </c:pt>
                <c:pt idx="761">
                  <c:v>-2.6797311000000001</c:v>
                </c:pt>
                <c:pt idx="762">
                  <c:v>-2.5649337999999999</c:v>
                </c:pt>
                <c:pt idx="763">
                  <c:v>-2.0067116999999999</c:v>
                </c:pt>
                <c:pt idx="764">
                  <c:v>-2.5886695</c:v>
                </c:pt>
                <c:pt idx="765">
                  <c:v>-2.3833310000000001</c:v>
                </c:pt>
                <c:pt idx="766">
                  <c:v>-3.1196481999999999</c:v>
                </c:pt>
                <c:pt idx="767">
                  <c:v>-1.9607927999999999</c:v>
                </c:pt>
                <c:pt idx="768">
                  <c:v>-2.7697045999999999</c:v>
                </c:pt>
                <c:pt idx="769">
                  <c:v>-2.7046885000000001</c:v>
                </c:pt>
                <c:pt idx="770">
                  <c:v>-2.7798107000000001</c:v>
                </c:pt>
                <c:pt idx="771">
                  <c:v>-2.3197931999999999</c:v>
                </c:pt>
                <c:pt idx="772">
                  <c:v>-2.0204358</c:v>
                </c:pt>
                <c:pt idx="773">
                  <c:v>-3.4107797</c:v>
                </c:pt>
                <c:pt idx="774">
                  <c:v>-2.5870544999999998</c:v>
                </c:pt>
                <c:pt idx="775">
                  <c:v>-2.9094331000000002</c:v>
                </c:pt>
                <c:pt idx="776">
                  <c:v>-2.5244049999999998</c:v>
                </c:pt>
                <c:pt idx="777">
                  <c:v>-3.2608215999999999</c:v>
                </c:pt>
                <c:pt idx="778">
                  <c:v>-3.3932880000000001</c:v>
                </c:pt>
                <c:pt idx="779">
                  <c:v>-2.6007132999999998</c:v>
                </c:pt>
                <c:pt idx="780">
                  <c:v>-2.6567910000000001</c:v>
                </c:pt>
                <c:pt idx="781">
                  <c:v>-3.0790095000000002</c:v>
                </c:pt>
                <c:pt idx="782">
                  <c:v>-2.7272691999999998</c:v>
                </c:pt>
                <c:pt idx="783">
                  <c:v>-2.6986493999999999</c:v>
                </c:pt>
                <c:pt idx="784">
                  <c:v>-3.0902815000000001</c:v>
                </c:pt>
                <c:pt idx="785">
                  <c:v>-1.9716191000000001</c:v>
                </c:pt>
                <c:pt idx="786">
                  <c:v>-2.7128644</c:v>
                </c:pt>
                <c:pt idx="787">
                  <c:v>-3.0260259999999999</c:v>
                </c:pt>
                <c:pt idx="788">
                  <c:v>-2.1010236999999998</c:v>
                </c:pt>
                <c:pt idx="789">
                  <c:v>-3.0048632999999998</c:v>
                </c:pt>
                <c:pt idx="790">
                  <c:v>-3.443549</c:v>
                </c:pt>
                <c:pt idx="791">
                  <c:v>-2.7107239999999999</c:v>
                </c:pt>
                <c:pt idx="792">
                  <c:v>-3.3386836</c:v>
                </c:pt>
                <c:pt idx="793">
                  <c:v>-2.8605752</c:v>
                </c:pt>
                <c:pt idx="794">
                  <c:v>-2.1002505</c:v>
                </c:pt>
                <c:pt idx="795">
                  <c:v>-2.6719604000000001</c:v>
                </c:pt>
                <c:pt idx="796">
                  <c:v>-1.8852180999999999</c:v>
                </c:pt>
                <c:pt idx="797">
                  <c:v>-3.3679426000000001</c:v>
                </c:pt>
                <c:pt idx="798">
                  <c:v>-2.4610037999999999</c:v>
                </c:pt>
                <c:pt idx="799">
                  <c:v>-2.8872656999999999</c:v>
                </c:pt>
                <c:pt idx="800">
                  <c:v>-3.3782852000000001</c:v>
                </c:pt>
                <c:pt idx="801">
                  <c:v>-2.7263402999999999</c:v>
                </c:pt>
                <c:pt idx="802">
                  <c:v>-2.4548131999999998</c:v>
                </c:pt>
                <c:pt idx="803">
                  <c:v>-2.4421970000000002</c:v>
                </c:pt>
                <c:pt idx="804">
                  <c:v>-2.2885783000000002</c:v>
                </c:pt>
                <c:pt idx="805">
                  <c:v>-2.6808673999999999</c:v>
                </c:pt>
                <c:pt idx="806">
                  <c:v>-2.5766760999999998</c:v>
                </c:pt>
                <c:pt idx="807">
                  <c:v>-2.3929174</c:v>
                </c:pt>
                <c:pt idx="808">
                  <c:v>-3.4512610000000001</c:v>
                </c:pt>
                <c:pt idx="809">
                  <c:v>-2.6580713</c:v>
                </c:pt>
                <c:pt idx="810">
                  <c:v>-3.1746943000000001</c:v>
                </c:pt>
                <c:pt idx="811">
                  <c:v>-2.1298056000000001</c:v>
                </c:pt>
                <c:pt idx="812">
                  <c:v>-2.3693552000000002</c:v>
                </c:pt>
                <c:pt idx="813">
                  <c:v>-2.3935949999999999</c:v>
                </c:pt>
                <c:pt idx="814">
                  <c:v>-2.544994</c:v>
                </c:pt>
                <c:pt idx="815">
                  <c:v>-2.5991015000000002</c:v>
                </c:pt>
                <c:pt idx="816">
                  <c:v>-2.9655763999999998</c:v>
                </c:pt>
                <c:pt idx="817">
                  <c:v>-2.3171434</c:v>
                </c:pt>
                <c:pt idx="818">
                  <c:v>-2.8230686</c:v>
                </c:pt>
                <c:pt idx="819">
                  <c:v>-2.3507912000000002</c:v>
                </c:pt>
                <c:pt idx="820">
                  <c:v>-3.0411774999999999</c:v>
                </c:pt>
                <c:pt idx="821">
                  <c:v>-2.3344279999999999</c:v>
                </c:pt>
                <c:pt idx="822">
                  <c:v>-3.4838705000000001</c:v>
                </c:pt>
                <c:pt idx="823">
                  <c:v>-2.2894076999999999</c:v>
                </c:pt>
                <c:pt idx="824">
                  <c:v>-2.416461</c:v>
                </c:pt>
                <c:pt idx="825">
                  <c:v>-2.3677480000000002</c:v>
                </c:pt>
                <c:pt idx="826">
                  <c:v>-2.8456763999999999</c:v>
                </c:pt>
                <c:pt idx="827">
                  <c:v>-2.3723168000000001</c:v>
                </c:pt>
                <c:pt idx="828">
                  <c:v>-3.0312296999999999</c:v>
                </c:pt>
                <c:pt idx="829">
                  <c:v>-2.9828752999999999</c:v>
                </c:pt>
                <c:pt idx="830">
                  <c:v>-3.0286765</c:v>
                </c:pt>
                <c:pt idx="831">
                  <c:v>-2.758556</c:v>
                </c:pt>
                <c:pt idx="832">
                  <c:v>-2.7111358999999999</c:v>
                </c:pt>
                <c:pt idx="833">
                  <c:v>-2.07605</c:v>
                </c:pt>
                <c:pt idx="834">
                  <c:v>-2.9886452999999999</c:v>
                </c:pt>
                <c:pt idx="835">
                  <c:v>-3.4393923000000002</c:v>
                </c:pt>
                <c:pt idx="836">
                  <c:v>-3.1889056999999998</c:v>
                </c:pt>
                <c:pt idx="837">
                  <c:v>-3.0444708</c:v>
                </c:pt>
                <c:pt idx="838">
                  <c:v>-2.4637867999999998</c:v>
                </c:pt>
                <c:pt idx="839">
                  <c:v>-2.687392</c:v>
                </c:pt>
                <c:pt idx="840">
                  <c:v>-2.6142729999999998</c:v>
                </c:pt>
                <c:pt idx="841">
                  <c:v>-2.1741529000000002</c:v>
                </c:pt>
                <c:pt idx="842">
                  <c:v>-3.0221421999999998</c:v>
                </c:pt>
                <c:pt idx="843">
                  <c:v>-2.3013067</c:v>
                </c:pt>
                <c:pt idx="844">
                  <c:v>-2.5602045000000002</c:v>
                </c:pt>
                <c:pt idx="845">
                  <c:v>-2.0288662999999998</c:v>
                </c:pt>
                <c:pt idx="846">
                  <c:v>-2.6373296000000002</c:v>
                </c:pt>
                <c:pt idx="847">
                  <c:v>-2.1582574999999999</c:v>
                </c:pt>
                <c:pt idx="848">
                  <c:v>-2.6133845</c:v>
                </c:pt>
                <c:pt idx="849">
                  <c:v>-2.9367920999999999</c:v>
                </c:pt>
                <c:pt idx="850">
                  <c:v>-3.142226</c:v>
                </c:pt>
                <c:pt idx="851">
                  <c:v>-1.981746</c:v>
                </c:pt>
                <c:pt idx="852">
                  <c:v>-1.9497177999999999</c:v>
                </c:pt>
                <c:pt idx="853">
                  <c:v>-2.2221525</c:v>
                </c:pt>
                <c:pt idx="854">
                  <c:v>-3.0007671999999999</c:v>
                </c:pt>
                <c:pt idx="855">
                  <c:v>-2.3734860000000002</c:v>
                </c:pt>
                <c:pt idx="856">
                  <c:v>-3.0219657</c:v>
                </c:pt>
                <c:pt idx="857">
                  <c:v>-2.0632758</c:v>
                </c:pt>
                <c:pt idx="858">
                  <c:v>-2.20011</c:v>
                </c:pt>
                <c:pt idx="859">
                  <c:v>-2.7835185999999998</c:v>
                </c:pt>
                <c:pt idx="860">
                  <c:v>-2.3842542</c:v>
                </c:pt>
                <c:pt idx="861">
                  <c:v>-2.7071583000000001</c:v>
                </c:pt>
                <c:pt idx="862">
                  <c:v>-3.2234359000000001</c:v>
                </c:pt>
                <c:pt idx="863">
                  <c:v>-2.9929489999999999</c:v>
                </c:pt>
                <c:pt idx="864">
                  <c:v>-2.8732175999999998</c:v>
                </c:pt>
                <c:pt idx="865">
                  <c:v>-3.002631</c:v>
                </c:pt>
                <c:pt idx="866">
                  <c:v>-3.0039666</c:v>
                </c:pt>
                <c:pt idx="867">
                  <c:v>-2.5412560000000002</c:v>
                </c:pt>
                <c:pt idx="868">
                  <c:v>-2.5898693000000002</c:v>
                </c:pt>
                <c:pt idx="869">
                  <c:v>-1.7295362999999999</c:v>
                </c:pt>
                <c:pt idx="870">
                  <c:v>-2.9132183</c:v>
                </c:pt>
                <c:pt idx="871">
                  <c:v>-2.5671582000000002</c:v>
                </c:pt>
                <c:pt idx="872">
                  <c:v>-2.5379890999999999</c:v>
                </c:pt>
                <c:pt idx="873">
                  <c:v>-2.9142245999999998</c:v>
                </c:pt>
                <c:pt idx="874">
                  <c:v>-3.1467277999999999</c:v>
                </c:pt>
                <c:pt idx="875">
                  <c:v>-2.7834667999999998</c:v>
                </c:pt>
                <c:pt idx="876">
                  <c:v>-2.5794450000000002</c:v>
                </c:pt>
                <c:pt idx="877">
                  <c:v>-2.58202</c:v>
                </c:pt>
                <c:pt idx="878">
                  <c:v>-3.4160911999999999</c:v>
                </c:pt>
                <c:pt idx="879">
                  <c:v>-3.5149317</c:v>
                </c:pt>
                <c:pt idx="880">
                  <c:v>-2.8537455</c:v>
                </c:pt>
                <c:pt idx="881">
                  <c:v>-2.1304379999999998</c:v>
                </c:pt>
                <c:pt idx="882">
                  <c:v>-2.940029</c:v>
                </c:pt>
                <c:pt idx="883">
                  <c:v>-2.7656043000000001</c:v>
                </c:pt>
                <c:pt idx="884">
                  <c:v>-2.0109606000000002</c:v>
                </c:pt>
                <c:pt idx="885">
                  <c:v>-2.5562247999999999</c:v>
                </c:pt>
                <c:pt idx="886">
                  <c:v>-3.0207286</c:v>
                </c:pt>
                <c:pt idx="887">
                  <c:v>-1.9785432999999999</c:v>
                </c:pt>
                <c:pt idx="888">
                  <c:v>-2.9941401000000001</c:v>
                </c:pt>
                <c:pt idx="889">
                  <c:v>-2.0915727999999998</c:v>
                </c:pt>
                <c:pt idx="890">
                  <c:v>-2.7732188999999998</c:v>
                </c:pt>
                <c:pt idx="891">
                  <c:v>-2.9333982000000001</c:v>
                </c:pt>
                <c:pt idx="892">
                  <c:v>-3.0780199000000001</c:v>
                </c:pt>
                <c:pt idx="893">
                  <c:v>-2.8370413999999999</c:v>
                </c:pt>
                <c:pt idx="894">
                  <c:v>-2.0575801999999999</c:v>
                </c:pt>
                <c:pt idx="895">
                  <c:v>-2.8651792999999999</c:v>
                </c:pt>
                <c:pt idx="896">
                  <c:v>-3.3034031000000001</c:v>
                </c:pt>
                <c:pt idx="897">
                  <c:v>-2.9623021999999999</c:v>
                </c:pt>
                <c:pt idx="898">
                  <c:v>-3.0720014999999998</c:v>
                </c:pt>
                <c:pt idx="899">
                  <c:v>-2.9037446999999998</c:v>
                </c:pt>
                <c:pt idx="900">
                  <c:v>-3.0187895</c:v>
                </c:pt>
                <c:pt idx="901">
                  <c:v>-3.1146544999999999</c:v>
                </c:pt>
                <c:pt idx="902">
                  <c:v>-3.0014029</c:v>
                </c:pt>
                <c:pt idx="903">
                  <c:v>-3.1561254999999999</c:v>
                </c:pt>
                <c:pt idx="904">
                  <c:v>-3.6956414999999998</c:v>
                </c:pt>
                <c:pt idx="905">
                  <c:v>-2.1239759999999999</c:v>
                </c:pt>
                <c:pt idx="906">
                  <c:v>-3.0448708999999998</c:v>
                </c:pt>
                <c:pt idx="907">
                  <c:v>-2.4694213999999999</c:v>
                </c:pt>
                <c:pt idx="908">
                  <c:v>-2.7102219999999999</c:v>
                </c:pt>
                <c:pt idx="909">
                  <c:v>-2.7504385</c:v>
                </c:pt>
                <c:pt idx="910">
                  <c:v>-2.957897</c:v>
                </c:pt>
                <c:pt idx="911">
                  <c:v>-3.0704600000000002</c:v>
                </c:pt>
                <c:pt idx="912">
                  <c:v>-3.3386333000000001</c:v>
                </c:pt>
                <c:pt idx="913">
                  <c:v>-2.5532894000000002</c:v>
                </c:pt>
                <c:pt idx="914">
                  <c:v>-3.1666780000000001</c:v>
                </c:pt>
                <c:pt idx="915">
                  <c:v>-2.3069117000000001</c:v>
                </c:pt>
                <c:pt idx="916">
                  <c:v>-2.6405804000000002</c:v>
                </c:pt>
                <c:pt idx="917">
                  <c:v>-3.0492157999999998</c:v>
                </c:pt>
                <c:pt idx="918">
                  <c:v>-2.6904594999999998</c:v>
                </c:pt>
                <c:pt idx="919">
                  <c:v>-2.4318919999999999</c:v>
                </c:pt>
                <c:pt idx="920">
                  <c:v>-2.5760510000000001</c:v>
                </c:pt>
                <c:pt idx="921">
                  <c:v>-2.6592169999999999</c:v>
                </c:pt>
                <c:pt idx="922">
                  <c:v>-2.8416902999999998</c:v>
                </c:pt>
                <c:pt idx="923">
                  <c:v>-2.1577122000000002</c:v>
                </c:pt>
                <c:pt idx="924">
                  <c:v>-2.0198665</c:v>
                </c:pt>
                <c:pt idx="925">
                  <c:v>-3.4832578000000001</c:v>
                </c:pt>
                <c:pt idx="926">
                  <c:v>-1.9558818</c:v>
                </c:pt>
                <c:pt idx="927">
                  <c:v>-2.6009120000000001</c:v>
                </c:pt>
                <c:pt idx="928">
                  <c:v>-3.0475675999999998</c:v>
                </c:pt>
                <c:pt idx="929">
                  <c:v>-1.9702675000000001</c:v>
                </c:pt>
                <c:pt idx="930">
                  <c:v>-2.9937007000000002</c:v>
                </c:pt>
                <c:pt idx="931">
                  <c:v>-2.1057882000000001</c:v>
                </c:pt>
                <c:pt idx="932">
                  <c:v>-3.0355846999999998</c:v>
                </c:pt>
                <c:pt idx="933">
                  <c:v>-2.9300600999999999</c:v>
                </c:pt>
                <c:pt idx="934">
                  <c:v>-2.3907237000000001</c:v>
                </c:pt>
                <c:pt idx="935">
                  <c:v>-2.4889486000000001</c:v>
                </c:pt>
                <c:pt idx="936">
                  <c:v>-2.7618735000000001</c:v>
                </c:pt>
                <c:pt idx="937">
                  <c:v>-2.8413677000000002</c:v>
                </c:pt>
                <c:pt idx="938">
                  <c:v>-1.8937397</c:v>
                </c:pt>
                <c:pt idx="939">
                  <c:v>-2.0908000000000002</c:v>
                </c:pt>
                <c:pt idx="940">
                  <c:v>-2.6252382000000001</c:v>
                </c:pt>
                <c:pt idx="941">
                  <c:v>-2.5161166000000001</c:v>
                </c:pt>
                <c:pt idx="942">
                  <c:v>-1.9597301</c:v>
                </c:pt>
                <c:pt idx="943">
                  <c:v>-2.6041352999999998</c:v>
                </c:pt>
                <c:pt idx="944">
                  <c:v>-3.5051489999999998</c:v>
                </c:pt>
                <c:pt idx="945">
                  <c:v>-2.604638</c:v>
                </c:pt>
                <c:pt idx="946">
                  <c:v>-1.8687054999999999</c:v>
                </c:pt>
                <c:pt idx="947">
                  <c:v>-2.7486717999999999</c:v>
                </c:pt>
                <c:pt idx="948">
                  <c:v>-2.9005415000000001</c:v>
                </c:pt>
                <c:pt idx="949">
                  <c:v>-2.1959686</c:v>
                </c:pt>
                <c:pt idx="950">
                  <c:v>-3.1428522999999999</c:v>
                </c:pt>
                <c:pt idx="951">
                  <c:v>-2.1378720000000002</c:v>
                </c:pt>
                <c:pt idx="952">
                  <c:v>-1.9425435</c:v>
                </c:pt>
                <c:pt idx="953">
                  <c:v>-1.9031289</c:v>
                </c:pt>
                <c:pt idx="954">
                  <c:v>-2.8343482</c:v>
                </c:pt>
                <c:pt idx="955">
                  <c:v>-2.1205243999999999</c:v>
                </c:pt>
                <c:pt idx="956">
                  <c:v>-3.0664418000000002</c:v>
                </c:pt>
                <c:pt idx="957">
                  <c:v>-2.3651895999999999</c:v>
                </c:pt>
                <c:pt idx="958">
                  <c:v>-3.0982425</c:v>
                </c:pt>
                <c:pt idx="959">
                  <c:v>-3.4279654000000002</c:v>
                </c:pt>
                <c:pt idx="960">
                  <c:v>-2.4102237</c:v>
                </c:pt>
                <c:pt idx="961">
                  <c:v>-2.2744776999999998</c:v>
                </c:pt>
                <c:pt idx="962">
                  <c:v>-1.9681090999999999</c:v>
                </c:pt>
                <c:pt idx="963">
                  <c:v>-2.1868262000000001</c:v>
                </c:pt>
                <c:pt idx="964">
                  <c:v>-1.8663371</c:v>
                </c:pt>
                <c:pt idx="965">
                  <c:v>-3.0741353</c:v>
                </c:pt>
                <c:pt idx="966">
                  <c:v>-3.5204773</c:v>
                </c:pt>
                <c:pt idx="967">
                  <c:v>-2.4731836</c:v>
                </c:pt>
                <c:pt idx="968">
                  <c:v>-3.0129929</c:v>
                </c:pt>
                <c:pt idx="969">
                  <c:v>-2.7868786000000001</c:v>
                </c:pt>
                <c:pt idx="970">
                  <c:v>-2.2905183</c:v>
                </c:pt>
                <c:pt idx="971">
                  <c:v>-2.5232453000000001</c:v>
                </c:pt>
                <c:pt idx="972">
                  <c:v>-2.4167274999999999</c:v>
                </c:pt>
                <c:pt idx="973">
                  <c:v>-2.6839545</c:v>
                </c:pt>
                <c:pt idx="974">
                  <c:v>-3.0644710000000002</c:v>
                </c:pt>
                <c:pt idx="975">
                  <c:v>-2.4374259999999999</c:v>
                </c:pt>
                <c:pt idx="976">
                  <c:v>-2.0957754</c:v>
                </c:pt>
                <c:pt idx="977">
                  <c:v>-3.0797400000000001</c:v>
                </c:pt>
                <c:pt idx="978">
                  <c:v>-1.8295534</c:v>
                </c:pt>
                <c:pt idx="979">
                  <c:v>-2.8351994</c:v>
                </c:pt>
                <c:pt idx="980">
                  <c:v>-2.5973456000000001</c:v>
                </c:pt>
                <c:pt idx="981">
                  <c:v>-3.2704057999999998</c:v>
                </c:pt>
                <c:pt idx="982">
                  <c:v>-3.0929022000000002</c:v>
                </c:pt>
                <c:pt idx="983">
                  <c:v>-2.9608405000000002</c:v>
                </c:pt>
                <c:pt idx="984">
                  <c:v>-3.0715550999999999</c:v>
                </c:pt>
                <c:pt idx="985">
                  <c:v>-2.8673441</c:v>
                </c:pt>
                <c:pt idx="986">
                  <c:v>-2.4196879999999998</c:v>
                </c:pt>
                <c:pt idx="987">
                  <c:v>-3.0836049999999999</c:v>
                </c:pt>
                <c:pt idx="988">
                  <c:v>-2.8919446</c:v>
                </c:pt>
                <c:pt idx="989">
                  <c:v>-2.1112514</c:v>
                </c:pt>
                <c:pt idx="990">
                  <c:v>-2.6042584999999998</c:v>
                </c:pt>
                <c:pt idx="991">
                  <c:v>-2.4799030000000002</c:v>
                </c:pt>
                <c:pt idx="992">
                  <c:v>-2.6596150000000001</c:v>
                </c:pt>
                <c:pt idx="993">
                  <c:v>-2.3453536000000001</c:v>
                </c:pt>
                <c:pt idx="994">
                  <c:v>-3.4631617000000001</c:v>
                </c:pt>
                <c:pt idx="995">
                  <c:v>-3.167856</c:v>
                </c:pt>
                <c:pt idx="996">
                  <c:v>-3.0418935</c:v>
                </c:pt>
                <c:pt idx="997">
                  <c:v>-2.7864640000000001</c:v>
                </c:pt>
                <c:pt idx="998">
                  <c:v>-2.1222177000000002</c:v>
                </c:pt>
                <c:pt idx="999">
                  <c:v>-2.4159646000000001</c:v>
                </c:pt>
                <c:pt idx="1000">
                  <c:v>-1.995053</c:v>
                </c:pt>
                <c:pt idx="1001">
                  <c:v>-2.7433711999999999</c:v>
                </c:pt>
                <c:pt idx="1002">
                  <c:v>-2.475301</c:v>
                </c:pt>
                <c:pt idx="1003">
                  <c:v>-3.2520492000000001</c:v>
                </c:pt>
                <c:pt idx="1004">
                  <c:v>-3.2027869999999998</c:v>
                </c:pt>
                <c:pt idx="1005">
                  <c:v>-2.3349120000000001</c:v>
                </c:pt>
                <c:pt idx="1006">
                  <c:v>-2.0299122000000001</c:v>
                </c:pt>
                <c:pt idx="1007">
                  <c:v>-2.8508429999999998</c:v>
                </c:pt>
                <c:pt idx="1008">
                  <c:v>-2.9467690000000002</c:v>
                </c:pt>
                <c:pt idx="1009">
                  <c:v>-2.5933063000000001</c:v>
                </c:pt>
                <c:pt idx="1010">
                  <c:v>-2.8957765000000002</c:v>
                </c:pt>
                <c:pt idx="1011">
                  <c:v>-2.5518429999999999</c:v>
                </c:pt>
                <c:pt idx="1012">
                  <c:v>-2.8182957000000002</c:v>
                </c:pt>
                <c:pt idx="1013">
                  <c:v>-1.9487506999999999</c:v>
                </c:pt>
                <c:pt idx="1014">
                  <c:v>-2.7935026000000001</c:v>
                </c:pt>
                <c:pt idx="1015">
                  <c:v>-2.368455</c:v>
                </c:pt>
                <c:pt idx="1016">
                  <c:v>-2.8129911000000001</c:v>
                </c:pt>
                <c:pt idx="1017">
                  <c:v>-3.6833320000000001</c:v>
                </c:pt>
                <c:pt idx="1018">
                  <c:v>-3.2215226000000001</c:v>
                </c:pt>
                <c:pt idx="1019">
                  <c:v>-2.7071291999999998</c:v>
                </c:pt>
                <c:pt idx="1020">
                  <c:v>-2.4584317000000002</c:v>
                </c:pt>
                <c:pt idx="1021">
                  <c:v>-2.0903432</c:v>
                </c:pt>
                <c:pt idx="1022">
                  <c:v>-2.5871189000000001</c:v>
                </c:pt>
                <c:pt idx="1023">
                  <c:v>-3.0756567000000001</c:v>
                </c:pt>
                <c:pt idx="1024">
                  <c:v>-2.8634024</c:v>
                </c:pt>
                <c:pt idx="1025">
                  <c:v>-2.5072483999999999</c:v>
                </c:pt>
                <c:pt idx="1026">
                  <c:v>-2.3908238000000002</c:v>
                </c:pt>
                <c:pt idx="1027">
                  <c:v>-2.5236740000000002</c:v>
                </c:pt>
                <c:pt idx="1028">
                  <c:v>-2.7136</c:v>
                </c:pt>
                <c:pt idx="1029">
                  <c:v>-1.9675484000000001</c:v>
                </c:pt>
                <c:pt idx="1030">
                  <c:v>-3.2867467000000001</c:v>
                </c:pt>
                <c:pt idx="1031">
                  <c:v>-2.4672008000000001</c:v>
                </c:pt>
                <c:pt idx="1032">
                  <c:v>-2.0258289999999999</c:v>
                </c:pt>
                <c:pt idx="1033">
                  <c:v>-2.8697840000000001</c:v>
                </c:pt>
                <c:pt idx="1034">
                  <c:v>-3.4936235</c:v>
                </c:pt>
                <c:pt idx="1035">
                  <c:v>-2.4582589000000001</c:v>
                </c:pt>
                <c:pt idx="1036">
                  <c:v>-2.6162120999999998</c:v>
                </c:pt>
                <c:pt idx="1037">
                  <c:v>-2.0611288999999999</c:v>
                </c:pt>
                <c:pt idx="1038">
                  <c:v>-2.6370602000000001</c:v>
                </c:pt>
                <c:pt idx="1039">
                  <c:v>-2.4303951000000001</c:v>
                </c:pt>
                <c:pt idx="1040">
                  <c:v>-2.7424938999999999</c:v>
                </c:pt>
                <c:pt idx="1041">
                  <c:v>-2.3701699000000001</c:v>
                </c:pt>
                <c:pt idx="1042">
                  <c:v>-2.4768815000000002</c:v>
                </c:pt>
                <c:pt idx="1043">
                  <c:v>-2.172898</c:v>
                </c:pt>
                <c:pt idx="1044">
                  <c:v>-2.4135423</c:v>
                </c:pt>
                <c:pt idx="1045">
                  <c:v>-2.8222589999999999</c:v>
                </c:pt>
                <c:pt idx="1046">
                  <c:v>-2.562551</c:v>
                </c:pt>
                <c:pt idx="1047">
                  <c:v>-2.5162444000000002</c:v>
                </c:pt>
                <c:pt idx="1048">
                  <c:v>-2.9485009</c:v>
                </c:pt>
                <c:pt idx="1049">
                  <c:v>-2.67455</c:v>
                </c:pt>
                <c:pt idx="1050">
                  <c:v>-2.5075954999999999</c:v>
                </c:pt>
                <c:pt idx="1051">
                  <c:v>-3.0841886999999999</c:v>
                </c:pt>
                <c:pt idx="1052">
                  <c:v>-2.7028759999999998</c:v>
                </c:pt>
                <c:pt idx="1053">
                  <c:v>-2.5038893</c:v>
                </c:pt>
                <c:pt idx="1054">
                  <c:v>-2.2700334</c:v>
                </c:pt>
                <c:pt idx="1055">
                  <c:v>-2.9051838000000001</c:v>
                </c:pt>
                <c:pt idx="1056">
                  <c:v>-3.1283853000000001</c:v>
                </c:pt>
                <c:pt idx="1057">
                  <c:v>-2.7187092000000002</c:v>
                </c:pt>
                <c:pt idx="1058">
                  <c:v>-3.0006206</c:v>
                </c:pt>
                <c:pt idx="1059">
                  <c:v>-3.0297841999999999</c:v>
                </c:pt>
                <c:pt idx="1060">
                  <c:v>-3.5249652999999999</c:v>
                </c:pt>
                <c:pt idx="1061">
                  <c:v>-2.7027679999999998</c:v>
                </c:pt>
                <c:pt idx="1062">
                  <c:v>-2.9285643000000001</c:v>
                </c:pt>
                <c:pt idx="1063">
                  <c:v>-3.1251427999999999</c:v>
                </c:pt>
                <c:pt idx="1064">
                  <c:v>-1.8274410000000001</c:v>
                </c:pt>
                <c:pt idx="1065">
                  <c:v>-2.1683102000000001</c:v>
                </c:pt>
                <c:pt idx="1066">
                  <c:v>-2.3957280000000001</c:v>
                </c:pt>
                <c:pt idx="1067">
                  <c:v>-3.3690958000000002</c:v>
                </c:pt>
                <c:pt idx="1068">
                  <c:v>-3.1689150000000001</c:v>
                </c:pt>
                <c:pt idx="1069">
                  <c:v>-2.6518188</c:v>
                </c:pt>
                <c:pt idx="1070">
                  <c:v>-3.1670240000000001</c:v>
                </c:pt>
                <c:pt idx="1071">
                  <c:v>-2.5748053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0F-1E46-A29F-E448786BBA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060704"/>
        <c:axId val="514941008"/>
      </c:scatterChart>
      <c:valAx>
        <c:axId val="464060704"/>
        <c:scaling>
          <c:orientation val="minMax"/>
          <c:max val="-1"/>
          <c:min val="-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941008"/>
        <c:crosses val="autoZero"/>
        <c:crossBetween val="midCat"/>
      </c:valAx>
      <c:valAx>
        <c:axId val="514941008"/>
        <c:scaling>
          <c:orientation val="minMax"/>
          <c:max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40607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B0D5A9-FD2D-704E-B15F-049BCA1C256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F934F-686F-B546-9BAD-EFACB355D3EE}">
      <dgm:prSet phldrT="[Text]"/>
      <dgm:spPr/>
      <dgm:t>
        <a:bodyPr/>
        <a:lstStyle/>
        <a:p>
          <a:r>
            <a:rPr lang="en-US" dirty="0"/>
            <a:t>Fingerprint Calculation</a:t>
          </a:r>
        </a:p>
      </dgm:t>
    </dgm:pt>
    <dgm:pt modelId="{1D57B7BF-4257-904F-B8F5-D491DD31054D}" type="parTrans" cxnId="{A987B62D-7014-8748-9FB7-B2FEA38DF8C7}">
      <dgm:prSet/>
      <dgm:spPr/>
      <dgm:t>
        <a:bodyPr/>
        <a:lstStyle/>
        <a:p>
          <a:endParaRPr lang="en-US"/>
        </a:p>
      </dgm:t>
    </dgm:pt>
    <dgm:pt modelId="{A18E3242-8E02-F84C-B6F3-239973F2CE93}" type="sibTrans" cxnId="{A987B62D-7014-8748-9FB7-B2FEA38DF8C7}">
      <dgm:prSet/>
      <dgm:spPr/>
      <dgm:t>
        <a:bodyPr/>
        <a:lstStyle/>
        <a:p>
          <a:endParaRPr lang="en-US"/>
        </a:p>
      </dgm:t>
    </dgm:pt>
    <dgm:pt modelId="{636217BA-B75B-B547-8AC9-2DFBADCB3B1A}">
      <dgm:prSet phldrT="[Text]"/>
      <dgm:spPr/>
      <dgm:t>
        <a:bodyPr/>
        <a:lstStyle/>
        <a:p>
          <a:r>
            <a:rPr lang="en-US" dirty="0"/>
            <a:t>Morgan FP (size =1024, radius=2)</a:t>
          </a:r>
        </a:p>
      </dgm:t>
    </dgm:pt>
    <dgm:pt modelId="{639F1445-8987-4143-BE0B-5BAA2AB70A1B}" type="parTrans" cxnId="{C1B2B4E0-021D-DB4F-B193-0BCF4EB6A992}">
      <dgm:prSet/>
      <dgm:spPr/>
      <dgm:t>
        <a:bodyPr/>
        <a:lstStyle/>
        <a:p>
          <a:endParaRPr lang="en-US"/>
        </a:p>
      </dgm:t>
    </dgm:pt>
    <dgm:pt modelId="{6F350189-85BC-5748-9059-EFBC2F47B0FC}" type="sibTrans" cxnId="{C1B2B4E0-021D-DB4F-B193-0BCF4EB6A992}">
      <dgm:prSet/>
      <dgm:spPr/>
      <dgm:t>
        <a:bodyPr/>
        <a:lstStyle/>
        <a:p>
          <a:endParaRPr lang="en-US"/>
        </a:p>
      </dgm:t>
    </dgm:pt>
    <dgm:pt modelId="{D6E0E932-A0E0-A345-B28C-4742B12FDB33}">
      <dgm:prSet phldrT="[Text]"/>
      <dgm:spPr/>
      <dgm:t>
        <a:bodyPr/>
        <a:lstStyle/>
        <a:p>
          <a:r>
            <a:rPr lang="en-US" dirty="0"/>
            <a:t>Pairwise similarity</a:t>
          </a:r>
        </a:p>
      </dgm:t>
    </dgm:pt>
    <dgm:pt modelId="{23A501A7-FD24-214A-8D39-238B9F576272}" type="parTrans" cxnId="{D1AD9A5F-270C-394A-98FE-DA2818E1FE0C}">
      <dgm:prSet/>
      <dgm:spPr/>
      <dgm:t>
        <a:bodyPr/>
        <a:lstStyle/>
        <a:p>
          <a:endParaRPr lang="en-US"/>
        </a:p>
      </dgm:t>
    </dgm:pt>
    <dgm:pt modelId="{D19E5F8E-83FC-314E-A129-C0C2FA94188E}" type="sibTrans" cxnId="{D1AD9A5F-270C-394A-98FE-DA2818E1FE0C}">
      <dgm:prSet/>
      <dgm:spPr/>
      <dgm:t>
        <a:bodyPr/>
        <a:lstStyle/>
        <a:p>
          <a:endParaRPr lang="en-US"/>
        </a:p>
      </dgm:t>
    </dgm:pt>
    <dgm:pt modelId="{F1746366-D628-704B-AF0D-50F2674468EF}">
      <dgm:prSet phldrT="[Text]"/>
      <dgm:spPr/>
      <dgm:t>
        <a:bodyPr/>
        <a:lstStyle/>
        <a:p>
          <a:r>
            <a:rPr lang="en-US" dirty="0" err="1"/>
            <a:t>Tanimoto</a:t>
          </a:r>
          <a:r>
            <a:rPr lang="en-US" dirty="0"/>
            <a:t> similarity</a:t>
          </a:r>
        </a:p>
      </dgm:t>
    </dgm:pt>
    <dgm:pt modelId="{8AEBF892-39A5-FE46-9282-C1477F79DB73}" type="parTrans" cxnId="{D9CCD954-929D-9B42-A47F-150463DBA725}">
      <dgm:prSet/>
      <dgm:spPr/>
      <dgm:t>
        <a:bodyPr/>
        <a:lstStyle/>
        <a:p>
          <a:endParaRPr lang="en-US"/>
        </a:p>
      </dgm:t>
    </dgm:pt>
    <dgm:pt modelId="{DA666364-B725-7C4D-AAAC-77E7DFC56E89}" type="sibTrans" cxnId="{D9CCD954-929D-9B42-A47F-150463DBA725}">
      <dgm:prSet/>
      <dgm:spPr/>
      <dgm:t>
        <a:bodyPr/>
        <a:lstStyle/>
        <a:p>
          <a:endParaRPr lang="en-US"/>
        </a:p>
      </dgm:t>
    </dgm:pt>
    <dgm:pt modelId="{F5F443FC-2A4A-624C-A284-C2DC868E3639}">
      <dgm:prSet phldrT="[Text]"/>
      <dgm:spPr/>
      <dgm:t>
        <a:bodyPr/>
        <a:lstStyle/>
        <a:p>
          <a:r>
            <a:rPr lang="en-US" dirty="0"/>
            <a:t>Cluster detection</a:t>
          </a:r>
        </a:p>
      </dgm:t>
    </dgm:pt>
    <dgm:pt modelId="{9EB3DEB2-C278-2A4B-A075-C8D50D6A3B4B}" type="parTrans" cxnId="{6D88AD22-1D40-0F4C-B251-E22ECCD50FE9}">
      <dgm:prSet/>
      <dgm:spPr/>
      <dgm:t>
        <a:bodyPr/>
        <a:lstStyle/>
        <a:p>
          <a:endParaRPr lang="en-US"/>
        </a:p>
      </dgm:t>
    </dgm:pt>
    <dgm:pt modelId="{1CCEEF69-183D-314B-B35C-91AA7DFDFFD8}" type="sibTrans" cxnId="{6D88AD22-1D40-0F4C-B251-E22ECCD50FE9}">
      <dgm:prSet/>
      <dgm:spPr/>
      <dgm:t>
        <a:bodyPr/>
        <a:lstStyle/>
        <a:p>
          <a:endParaRPr lang="en-US"/>
        </a:p>
      </dgm:t>
    </dgm:pt>
    <dgm:pt modelId="{A2321932-C988-CC46-9556-DCD6CBFADCCC}">
      <dgm:prSet phldrT="[Text]"/>
      <dgm:spPr/>
      <dgm:t>
        <a:bodyPr/>
        <a:lstStyle/>
        <a:p>
          <a:r>
            <a:rPr lang="en-US" dirty="0"/>
            <a:t>Louvain method</a:t>
          </a:r>
        </a:p>
      </dgm:t>
    </dgm:pt>
    <dgm:pt modelId="{AD8E754F-85F4-2F4C-8F0C-EF9A5EDBA461}" type="parTrans" cxnId="{BF411D06-5CF3-B740-AF5B-91EF4BBDE5BD}">
      <dgm:prSet/>
      <dgm:spPr/>
      <dgm:t>
        <a:bodyPr/>
        <a:lstStyle/>
        <a:p>
          <a:endParaRPr lang="en-US"/>
        </a:p>
      </dgm:t>
    </dgm:pt>
    <dgm:pt modelId="{94C9C263-07DE-F541-9966-90075F0044B1}" type="sibTrans" cxnId="{BF411D06-5CF3-B740-AF5B-91EF4BBDE5BD}">
      <dgm:prSet/>
      <dgm:spPr/>
      <dgm:t>
        <a:bodyPr/>
        <a:lstStyle/>
        <a:p>
          <a:endParaRPr lang="en-US"/>
        </a:p>
      </dgm:t>
    </dgm:pt>
    <dgm:pt modelId="{21938284-E2E4-9E40-8CDD-DA0BF35DB0E5}" type="pres">
      <dgm:prSet presAssocID="{8EB0D5A9-FD2D-704E-B15F-049BCA1C2564}" presName="rootnode" presStyleCnt="0">
        <dgm:presLayoutVars>
          <dgm:chMax/>
          <dgm:chPref/>
          <dgm:dir/>
          <dgm:animLvl val="lvl"/>
        </dgm:presLayoutVars>
      </dgm:prSet>
      <dgm:spPr/>
    </dgm:pt>
    <dgm:pt modelId="{5C45307C-69B6-DD4B-B221-1C362558F2AC}" type="pres">
      <dgm:prSet presAssocID="{205F934F-686F-B546-9BAD-EFACB355D3EE}" presName="composite" presStyleCnt="0"/>
      <dgm:spPr/>
    </dgm:pt>
    <dgm:pt modelId="{51F8DCE9-4C26-0F4C-9705-C7D72A625351}" type="pres">
      <dgm:prSet presAssocID="{205F934F-686F-B546-9BAD-EFACB355D3EE}" presName="bentUpArrow1" presStyleLbl="alignImgPlace1" presStyleIdx="0" presStyleCnt="2" custScaleX="74352" custScaleY="74352"/>
      <dgm:spPr>
        <a:solidFill>
          <a:schemeClr val="tx2">
            <a:lumMod val="20000"/>
            <a:lumOff val="80000"/>
          </a:schemeClr>
        </a:solidFill>
        <a:ln w="9525">
          <a:solidFill>
            <a:schemeClr val="tx2">
              <a:lumMod val="60000"/>
              <a:lumOff val="4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C1C92E7-2BE1-FB49-8A96-FCD7A433CB9C}" type="pres">
      <dgm:prSet presAssocID="{205F934F-686F-B546-9BAD-EFACB355D3EE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5F324D41-DCE6-5048-A745-52F3CA1E2299}" type="pres">
      <dgm:prSet presAssocID="{205F934F-686F-B546-9BAD-EFACB355D3EE}" presName="ChildText" presStyleLbl="revTx" presStyleIdx="0" presStyleCnt="3" custScaleX="289634" custLinFactX="11660" custLinFactNeighborX="100000" custLinFactNeighborY="3942">
        <dgm:presLayoutVars>
          <dgm:chMax val="0"/>
          <dgm:chPref val="0"/>
          <dgm:bulletEnabled val="1"/>
        </dgm:presLayoutVars>
      </dgm:prSet>
      <dgm:spPr/>
    </dgm:pt>
    <dgm:pt modelId="{CC8C382D-A057-FA4E-B911-45C451FFA0EF}" type="pres">
      <dgm:prSet presAssocID="{A18E3242-8E02-F84C-B6F3-239973F2CE93}" presName="sibTrans" presStyleCnt="0"/>
      <dgm:spPr/>
    </dgm:pt>
    <dgm:pt modelId="{A31826C5-9A79-E548-9AA4-2CD6AC9D69EC}" type="pres">
      <dgm:prSet presAssocID="{D6E0E932-A0E0-A345-B28C-4742B12FDB33}" presName="composite" presStyleCnt="0"/>
      <dgm:spPr/>
    </dgm:pt>
    <dgm:pt modelId="{EAC37D92-3C6E-AE41-9BCA-D12F9944A481}" type="pres">
      <dgm:prSet presAssocID="{D6E0E932-A0E0-A345-B28C-4742B12FDB33}" presName="bentUpArrow1" presStyleLbl="alignImgPlace1" presStyleIdx="1" presStyleCnt="2" custScaleX="77358" custScaleY="77358"/>
      <dgm:spPr>
        <a:solidFill>
          <a:schemeClr val="tx2">
            <a:lumMod val="20000"/>
            <a:lumOff val="80000"/>
          </a:schemeClr>
        </a:solidFill>
        <a:ln w="9525">
          <a:solidFill>
            <a:schemeClr val="tx2">
              <a:lumMod val="60000"/>
              <a:lumOff val="4000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41892E75-C1B6-0C4C-BB85-A98D2C30A8F1}" type="pres">
      <dgm:prSet presAssocID="{D6E0E932-A0E0-A345-B28C-4742B12FDB3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9E1018BD-FDBC-6F4E-8807-85B70A51ED74}" type="pres">
      <dgm:prSet presAssocID="{D6E0E932-A0E0-A345-B28C-4742B12FDB33}" presName="ChildText" presStyleLbl="revTx" presStyleIdx="1" presStyleCnt="3" custScaleX="267761" custLinFactNeighborX="82712" custLinFactNeighborY="1281">
        <dgm:presLayoutVars>
          <dgm:chMax val="0"/>
          <dgm:chPref val="0"/>
          <dgm:bulletEnabled val="1"/>
        </dgm:presLayoutVars>
      </dgm:prSet>
      <dgm:spPr/>
    </dgm:pt>
    <dgm:pt modelId="{895F57C9-7795-2343-B838-858EACD59CB6}" type="pres">
      <dgm:prSet presAssocID="{D19E5F8E-83FC-314E-A129-C0C2FA94188E}" presName="sibTrans" presStyleCnt="0"/>
      <dgm:spPr/>
    </dgm:pt>
    <dgm:pt modelId="{103735F7-0B87-9246-83A3-9BDF451ABB34}" type="pres">
      <dgm:prSet presAssocID="{F5F443FC-2A4A-624C-A284-C2DC868E3639}" presName="composite" presStyleCnt="0"/>
      <dgm:spPr/>
    </dgm:pt>
    <dgm:pt modelId="{67307BDB-3AC4-334B-BD38-33F04E0C4134}" type="pres">
      <dgm:prSet presAssocID="{F5F443FC-2A4A-624C-A284-C2DC868E363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5B68F8A-DE96-764F-A28C-9911AE281D53}" type="pres">
      <dgm:prSet presAssocID="{F5F443FC-2A4A-624C-A284-C2DC868E3639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F411D06-5CF3-B740-AF5B-91EF4BBDE5BD}" srcId="{F5F443FC-2A4A-624C-A284-C2DC868E3639}" destId="{A2321932-C988-CC46-9556-DCD6CBFADCCC}" srcOrd="0" destOrd="0" parTransId="{AD8E754F-85F4-2F4C-8F0C-EF9A5EDBA461}" sibTransId="{94C9C263-07DE-F541-9966-90075F0044B1}"/>
    <dgm:cxn modelId="{54DD9710-4062-1045-99B5-03464E31C575}" type="presOf" srcId="{D6E0E932-A0E0-A345-B28C-4742B12FDB33}" destId="{41892E75-C1B6-0C4C-BB85-A98D2C30A8F1}" srcOrd="0" destOrd="0" presId="urn:microsoft.com/office/officeart/2005/8/layout/StepDownProcess"/>
    <dgm:cxn modelId="{9AAE1113-23B3-F740-8308-E106F67074E6}" type="presOf" srcId="{F5F443FC-2A4A-624C-A284-C2DC868E3639}" destId="{67307BDB-3AC4-334B-BD38-33F04E0C4134}" srcOrd="0" destOrd="0" presId="urn:microsoft.com/office/officeart/2005/8/layout/StepDownProcess"/>
    <dgm:cxn modelId="{5DE6FA19-21D2-FA46-B447-B1F3ECBFF393}" type="presOf" srcId="{F1746366-D628-704B-AF0D-50F2674468EF}" destId="{9E1018BD-FDBC-6F4E-8807-85B70A51ED74}" srcOrd="0" destOrd="0" presId="urn:microsoft.com/office/officeart/2005/8/layout/StepDownProcess"/>
    <dgm:cxn modelId="{6D88AD22-1D40-0F4C-B251-E22ECCD50FE9}" srcId="{8EB0D5A9-FD2D-704E-B15F-049BCA1C2564}" destId="{F5F443FC-2A4A-624C-A284-C2DC868E3639}" srcOrd="2" destOrd="0" parTransId="{9EB3DEB2-C278-2A4B-A075-C8D50D6A3B4B}" sibTransId="{1CCEEF69-183D-314B-B35C-91AA7DFDFFD8}"/>
    <dgm:cxn modelId="{A987B62D-7014-8748-9FB7-B2FEA38DF8C7}" srcId="{8EB0D5A9-FD2D-704E-B15F-049BCA1C2564}" destId="{205F934F-686F-B546-9BAD-EFACB355D3EE}" srcOrd="0" destOrd="0" parTransId="{1D57B7BF-4257-904F-B8F5-D491DD31054D}" sibTransId="{A18E3242-8E02-F84C-B6F3-239973F2CE93}"/>
    <dgm:cxn modelId="{D1AD9A5F-270C-394A-98FE-DA2818E1FE0C}" srcId="{8EB0D5A9-FD2D-704E-B15F-049BCA1C2564}" destId="{D6E0E932-A0E0-A345-B28C-4742B12FDB33}" srcOrd="1" destOrd="0" parTransId="{23A501A7-FD24-214A-8D39-238B9F576272}" sibTransId="{D19E5F8E-83FC-314E-A129-C0C2FA94188E}"/>
    <dgm:cxn modelId="{A83D1D66-171F-8144-ACA5-235EC6A2BF41}" type="presOf" srcId="{636217BA-B75B-B547-8AC9-2DFBADCB3B1A}" destId="{5F324D41-DCE6-5048-A745-52F3CA1E2299}" srcOrd="0" destOrd="0" presId="urn:microsoft.com/office/officeart/2005/8/layout/StepDownProcess"/>
    <dgm:cxn modelId="{D9CCD954-929D-9B42-A47F-150463DBA725}" srcId="{D6E0E932-A0E0-A345-B28C-4742B12FDB33}" destId="{F1746366-D628-704B-AF0D-50F2674468EF}" srcOrd="0" destOrd="0" parTransId="{8AEBF892-39A5-FE46-9282-C1477F79DB73}" sibTransId="{DA666364-B725-7C4D-AAAC-77E7DFC56E89}"/>
    <dgm:cxn modelId="{F0367082-020F-9449-8D6B-0519A6D2F501}" type="presOf" srcId="{205F934F-686F-B546-9BAD-EFACB355D3EE}" destId="{4C1C92E7-2BE1-FB49-8A96-FCD7A433CB9C}" srcOrd="0" destOrd="0" presId="urn:microsoft.com/office/officeart/2005/8/layout/StepDownProcess"/>
    <dgm:cxn modelId="{7CC9C5C6-F59C-5046-B7A2-588813491321}" type="presOf" srcId="{8EB0D5A9-FD2D-704E-B15F-049BCA1C2564}" destId="{21938284-E2E4-9E40-8CDD-DA0BF35DB0E5}" srcOrd="0" destOrd="0" presId="urn:microsoft.com/office/officeart/2005/8/layout/StepDownProcess"/>
    <dgm:cxn modelId="{05E944D3-1DD8-A947-942D-36A674F3F0D7}" type="presOf" srcId="{A2321932-C988-CC46-9556-DCD6CBFADCCC}" destId="{85B68F8A-DE96-764F-A28C-9911AE281D53}" srcOrd="0" destOrd="0" presId="urn:microsoft.com/office/officeart/2005/8/layout/StepDownProcess"/>
    <dgm:cxn modelId="{C1B2B4E0-021D-DB4F-B193-0BCF4EB6A992}" srcId="{205F934F-686F-B546-9BAD-EFACB355D3EE}" destId="{636217BA-B75B-B547-8AC9-2DFBADCB3B1A}" srcOrd="0" destOrd="0" parTransId="{639F1445-8987-4143-BE0B-5BAA2AB70A1B}" sibTransId="{6F350189-85BC-5748-9059-EFBC2F47B0FC}"/>
    <dgm:cxn modelId="{7312B21C-8C2A-D547-80CE-59ADCFB9E4EF}" type="presParOf" srcId="{21938284-E2E4-9E40-8CDD-DA0BF35DB0E5}" destId="{5C45307C-69B6-DD4B-B221-1C362558F2AC}" srcOrd="0" destOrd="0" presId="urn:microsoft.com/office/officeart/2005/8/layout/StepDownProcess"/>
    <dgm:cxn modelId="{1650B9B2-DB6C-0146-B5B1-6FA623A6A4F1}" type="presParOf" srcId="{5C45307C-69B6-DD4B-B221-1C362558F2AC}" destId="{51F8DCE9-4C26-0F4C-9705-C7D72A625351}" srcOrd="0" destOrd="0" presId="urn:microsoft.com/office/officeart/2005/8/layout/StepDownProcess"/>
    <dgm:cxn modelId="{FB538B7C-C5D0-0D46-93F4-7A8584DF55B9}" type="presParOf" srcId="{5C45307C-69B6-DD4B-B221-1C362558F2AC}" destId="{4C1C92E7-2BE1-FB49-8A96-FCD7A433CB9C}" srcOrd="1" destOrd="0" presId="urn:microsoft.com/office/officeart/2005/8/layout/StepDownProcess"/>
    <dgm:cxn modelId="{BC525D80-EF39-8D4C-8C8F-CAE95B11BE2D}" type="presParOf" srcId="{5C45307C-69B6-DD4B-B221-1C362558F2AC}" destId="{5F324D41-DCE6-5048-A745-52F3CA1E2299}" srcOrd="2" destOrd="0" presId="urn:microsoft.com/office/officeart/2005/8/layout/StepDownProcess"/>
    <dgm:cxn modelId="{79B45BF2-B59D-F64A-A876-BFA2423C102C}" type="presParOf" srcId="{21938284-E2E4-9E40-8CDD-DA0BF35DB0E5}" destId="{CC8C382D-A057-FA4E-B911-45C451FFA0EF}" srcOrd="1" destOrd="0" presId="urn:microsoft.com/office/officeart/2005/8/layout/StepDownProcess"/>
    <dgm:cxn modelId="{8C4C3FF9-AE4B-754B-88B7-1B6A6F917910}" type="presParOf" srcId="{21938284-E2E4-9E40-8CDD-DA0BF35DB0E5}" destId="{A31826C5-9A79-E548-9AA4-2CD6AC9D69EC}" srcOrd="2" destOrd="0" presId="urn:microsoft.com/office/officeart/2005/8/layout/StepDownProcess"/>
    <dgm:cxn modelId="{5EF9DF70-E8DF-A24A-8102-D8CF47EAF939}" type="presParOf" srcId="{A31826C5-9A79-E548-9AA4-2CD6AC9D69EC}" destId="{EAC37D92-3C6E-AE41-9BCA-D12F9944A481}" srcOrd="0" destOrd="0" presId="urn:microsoft.com/office/officeart/2005/8/layout/StepDownProcess"/>
    <dgm:cxn modelId="{8ED52EA8-6E22-3244-B441-5994EDF81142}" type="presParOf" srcId="{A31826C5-9A79-E548-9AA4-2CD6AC9D69EC}" destId="{41892E75-C1B6-0C4C-BB85-A98D2C30A8F1}" srcOrd="1" destOrd="0" presId="urn:microsoft.com/office/officeart/2005/8/layout/StepDownProcess"/>
    <dgm:cxn modelId="{35D032F8-46CB-2140-B575-670572E3EA40}" type="presParOf" srcId="{A31826C5-9A79-E548-9AA4-2CD6AC9D69EC}" destId="{9E1018BD-FDBC-6F4E-8807-85B70A51ED74}" srcOrd="2" destOrd="0" presId="urn:microsoft.com/office/officeart/2005/8/layout/StepDownProcess"/>
    <dgm:cxn modelId="{E7E9D6DC-8B37-054B-B63E-2ED7B1184015}" type="presParOf" srcId="{21938284-E2E4-9E40-8CDD-DA0BF35DB0E5}" destId="{895F57C9-7795-2343-B838-858EACD59CB6}" srcOrd="3" destOrd="0" presId="urn:microsoft.com/office/officeart/2005/8/layout/StepDownProcess"/>
    <dgm:cxn modelId="{B9A46229-5803-144A-A785-DFF8F60A0BE8}" type="presParOf" srcId="{21938284-E2E4-9E40-8CDD-DA0BF35DB0E5}" destId="{103735F7-0B87-9246-83A3-9BDF451ABB34}" srcOrd="4" destOrd="0" presId="urn:microsoft.com/office/officeart/2005/8/layout/StepDownProcess"/>
    <dgm:cxn modelId="{793D2A08-6B56-5B40-AE77-AC883B8E598A}" type="presParOf" srcId="{103735F7-0B87-9246-83A3-9BDF451ABB34}" destId="{67307BDB-3AC4-334B-BD38-33F04E0C4134}" srcOrd="0" destOrd="0" presId="urn:microsoft.com/office/officeart/2005/8/layout/StepDownProcess"/>
    <dgm:cxn modelId="{3FDA19E1-9025-B14F-B5A7-29F187B3D703}" type="presParOf" srcId="{103735F7-0B87-9246-83A3-9BDF451ABB34}" destId="{85B68F8A-DE96-764F-A28C-9911AE281D5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8DCE9-4C26-0F4C-9705-C7D72A625351}">
      <dsp:nvSpPr>
        <dsp:cNvPr id="0" name=""/>
        <dsp:cNvSpPr/>
      </dsp:nvSpPr>
      <dsp:spPr>
        <a:xfrm rot="5400000">
          <a:off x="298700" y="1231474"/>
          <a:ext cx="557227" cy="6343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>
            <a:lumMod val="20000"/>
            <a:lumOff val="80000"/>
          </a:schemeClr>
        </a:solidFill>
        <a:ln w="9525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C92E7-2BE1-FB49-8A96-FCD7A433CB9C}">
      <dsp:nvSpPr>
        <dsp:cNvPr id="0" name=""/>
        <dsp:cNvSpPr/>
      </dsp:nvSpPr>
      <dsp:spPr>
        <a:xfrm>
          <a:off x="4034" y="291283"/>
          <a:ext cx="1261623" cy="883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Fingerprint Calculation</a:t>
          </a:r>
        </a:p>
      </dsp:txBody>
      <dsp:txXfrm>
        <a:off x="47151" y="334400"/>
        <a:ext cx="1175389" cy="796861"/>
      </dsp:txXfrm>
    </dsp:sp>
    <dsp:sp modelId="{5F324D41-DCE6-5048-A745-52F3CA1E2299}">
      <dsp:nvSpPr>
        <dsp:cNvPr id="0" name=""/>
        <dsp:cNvSpPr/>
      </dsp:nvSpPr>
      <dsp:spPr>
        <a:xfrm>
          <a:off x="1420207" y="403643"/>
          <a:ext cx="2657638" cy="71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Morgan FP (size =1024, radius=2)</a:t>
          </a:r>
        </a:p>
      </dsp:txBody>
      <dsp:txXfrm>
        <a:off x="1420207" y="403643"/>
        <a:ext cx="2657638" cy="713756"/>
      </dsp:txXfrm>
    </dsp:sp>
    <dsp:sp modelId="{EAC37D92-3C6E-AE41-9BCA-D12F9944A481}">
      <dsp:nvSpPr>
        <dsp:cNvPr id="0" name=""/>
        <dsp:cNvSpPr/>
      </dsp:nvSpPr>
      <dsp:spPr>
        <a:xfrm rot="5400000">
          <a:off x="1751069" y="2114550"/>
          <a:ext cx="579755" cy="66003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tx2">
            <a:lumMod val="20000"/>
            <a:lumOff val="80000"/>
          </a:schemeClr>
        </a:solidFill>
        <a:ln w="9525" cap="flat" cmpd="sng" algn="ctr">
          <a:solidFill>
            <a:schemeClr val="tx2">
              <a:lumMod val="60000"/>
              <a:lumOff val="4000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92E75-C1B6-0C4C-BB85-A98D2C30A8F1}">
      <dsp:nvSpPr>
        <dsp:cNvPr id="0" name=""/>
        <dsp:cNvSpPr/>
      </dsp:nvSpPr>
      <dsp:spPr>
        <a:xfrm>
          <a:off x="1467667" y="1187183"/>
          <a:ext cx="1261623" cy="883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Pairwise similarity</a:t>
          </a:r>
        </a:p>
      </dsp:txBody>
      <dsp:txXfrm>
        <a:off x="1510784" y="1230300"/>
        <a:ext cx="1175389" cy="796861"/>
      </dsp:txXfrm>
    </dsp:sp>
    <dsp:sp modelId="{9E1018BD-FDBC-6F4E-8807-85B70A51ED74}">
      <dsp:nvSpPr>
        <dsp:cNvPr id="0" name=""/>
        <dsp:cNvSpPr/>
      </dsp:nvSpPr>
      <dsp:spPr>
        <a:xfrm>
          <a:off x="2657609" y="1280549"/>
          <a:ext cx="2456934" cy="71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Tanimoto</a:t>
          </a:r>
          <a:r>
            <a:rPr lang="en-US" sz="1200" kern="1200" dirty="0"/>
            <a:t> similarity</a:t>
          </a:r>
        </a:p>
      </dsp:txBody>
      <dsp:txXfrm>
        <a:off x="2657609" y="1280549"/>
        <a:ext cx="2456934" cy="713756"/>
      </dsp:txXfrm>
    </dsp:sp>
    <dsp:sp modelId="{67307BDB-3AC4-334B-BD38-33F04E0C4134}">
      <dsp:nvSpPr>
        <dsp:cNvPr id="0" name=""/>
        <dsp:cNvSpPr/>
      </dsp:nvSpPr>
      <dsp:spPr>
        <a:xfrm>
          <a:off x="2931300" y="2094346"/>
          <a:ext cx="1261623" cy="8830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 detection</a:t>
          </a:r>
        </a:p>
      </dsp:txBody>
      <dsp:txXfrm>
        <a:off x="2974417" y="2137463"/>
        <a:ext cx="1175389" cy="796861"/>
      </dsp:txXfrm>
    </dsp:sp>
    <dsp:sp modelId="{85B68F8A-DE96-764F-A28C-9911AE281D53}">
      <dsp:nvSpPr>
        <dsp:cNvPr id="0" name=""/>
        <dsp:cNvSpPr/>
      </dsp:nvSpPr>
      <dsp:spPr>
        <a:xfrm>
          <a:off x="4192924" y="2178569"/>
          <a:ext cx="917585" cy="713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Louvain method</a:t>
          </a:r>
        </a:p>
      </dsp:txBody>
      <dsp:txXfrm>
        <a:off x="4192924" y="2178569"/>
        <a:ext cx="917585" cy="713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16 April,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16 April,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16 April,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33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rogpolymsci.2017.03.00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222569" cy="453385"/>
          </a:xfrm>
        </p:spPr>
        <p:txBody>
          <a:bodyPr/>
          <a:lstStyle/>
          <a:p>
            <a:r>
              <a:rPr lang="en-US" dirty="0"/>
              <a:t>Combining cluster detection with RNN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Generating Electron Donor-Acceptor Library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QI YUAN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March, 2019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80AFFF0-1370-6646-A5E0-C2B1C4184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497144"/>
            <a:ext cx="7772401" cy="234218"/>
          </a:xfrm>
        </p:spPr>
        <p:txBody>
          <a:bodyPr/>
          <a:lstStyle/>
          <a:p>
            <a:r>
              <a:rPr lang="en-US" sz="2400" dirty="0"/>
              <a:t>Clustering within Cluster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33C398-FBBF-8241-BBAF-790BEDD4EF0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F3FCCC-DFE0-8441-B824-A2E72C7F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1103223"/>
            <a:ext cx="6519672" cy="34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6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80AFFF0-1370-6646-A5E0-C2B1C4184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497144"/>
            <a:ext cx="7772401" cy="234218"/>
          </a:xfrm>
        </p:spPr>
        <p:txBody>
          <a:bodyPr/>
          <a:lstStyle/>
          <a:p>
            <a:r>
              <a:rPr lang="en-US" sz="2200" dirty="0"/>
              <a:t>Clustering within Cluster 3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33C398-FBBF-8241-BBAF-790BEDD4EF0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4F3FCCC-DFE0-8441-B824-A2E72C7F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736" y="1103223"/>
            <a:ext cx="6519672" cy="34771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81982B-F5D9-E849-85ED-22A56AAC4A53}"/>
              </a:ext>
            </a:extLst>
          </p:cNvPr>
          <p:cNvSpPr/>
          <p:nvPr/>
        </p:nvSpPr>
        <p:spPr>
          <a:xfrm>
            <a:off x="1316736" y="1103223"/>
            <a:ext cx="3191256" cy="176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D9D5B-2D52-824F-87CB-A6DCD75DBAC5}"/>
              </a:ext>
            </a:extLst>
          </p:cNvPr>
          <p:cNvSpPr txBox="1"/>
          <p:nvPr/>
        </p:nvSpPr>
        <p:spPr>
          <a:xfrm>
            <a:off x="1718896" y="1833330"/>
            <a:ext cx="238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53/70 ‘promising’ molecules</a:t>
            </a:r>
          </a:p>
        </p:txBody>
      </p:sp>
    </p:spTree>
    <p:extLst>
      <p:ext uri="{BB962C8B-B14F-4D97-AF65-F5344CB8AC3E}">
        <p14:creationId xmlns:p14="http://schemas.microsoft.com/office/powerpoint/2010/main" val="415990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991D8C-2F96-C848-940C-02B4C30977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59937" y="497144"/>
            <a:ext cx="4626864" cy="234218"/>
          </a:xfrm>
        </p:spPr>
        <p:txBody>
          <a:bodyPr/>
          <a:lstStyle/>
          <a:p>
            <a:r>
              <a:rPr lang="en-US" sz="2200" dirty="0"/>
              <a:t>Transfer learning models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A65473-0F7A-1D4A-B274-534ED39A0C0A}"/>
              </a:ext>
            </a:extLst>
          </p:cNvPr>
          <p:cNvGrpSpPr/>
          <p:nvPr/>
        </p:nvGrpSpPr>
        <p:grpSpPr>
          <a:xfrm>
            <a:off x="4892186" y="1480271"/>
            <a:ext cx="3584450" cy="2799243"/>
            <a:chOff x="475483" y="1488281"/>
            <a:chExt cx="3584450" cy="279924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F2E9B6-081D-1B46-BE14-C1F3A4DEDBA2}"/>
                </a:ext>
              </a:extLst>
            </p:cNvPr>
            <p:cNvSpPr/>
            <p:nvPr/>
          </p:nvSpPr>
          <p:spPr>
            <a:xfrm>
              <a:off x="1032505" y="1488281"/>
              <a:ext cx="2470405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Embedding (128x78)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8D362C-A53E-8B4A-9106-B1DB7D88D869}"/>
                </a:ext>
              </a:extLst>
            </p:cNvPr>
            <p:cNvSpPr/>
            <p:nvPr/>
          </p:nvSpPr>
          <p:spPr>
            <a:xfrm>
              <a:off x="475483" y="2094445"/>
              <a:ext cx="3584449" cy="3324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GRU layer 1 (512x128)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7B3108-4098-AC46-A882-73E6B9715563}"/>
                </a:ext>
              </a:extLst>
            </p:cNvPr>
            <p:cNvSpPr/>
            <p:nvPr/>
          </p:nvSpPr>
          <p:spPr>
            <a:xfrm>
              <a:off x="475483" y="2749925"/>
              <a:ext cx="35844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GRU layer 2 (521x512)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F5C0DF-383C-1947-925C-6813CA5B53A2}"/>
                </a:ext>
              </a:extLst>
            </p:cNvPr>
            <p:cNvSpPr/>
            <p:nvPr/>
          </p:nvSpPr>
          <p:spPr>
            <a:xfrm>
              <a:off x="475484" y="3416321"/>
              <a:ext cx="3584449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GRU layer 3 (512x512)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4822994-2C84-6B4C-98F9-C7B0B5CBA5B4}"/>
                </a:ext>
              </a:extLst>
            </p:cNvPr>
            <p:cNvSpPr/>
            <p:nvPr/>
          </p:nvSpPr>
          <p:spPr>
            <a:xfrm>
              <a:off x="1118612" y="3994916"/>
              <a:ext cx="2298194" cy="29260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Linear-</a:t>
              </a:r>
              <a:r>
                <a:rPr lang="en-US" dirty="0" err="1"/>
                <a:t>Softmax</a:t>
              </a:r>
              <a:endParaRPr lang="en-US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A1C330-C175-024F-9BF9-4625643684B1}"/>
                </a:ext>
              </a:extLst>
            </p:cNvPr>
            <p:cNvCxnSpPr>
              <a:cxnSpLocks/>
              <a:stCxn id="25" idx="2"/>
              <a:endCxn id="26" idx="0"/>
            </p:cNvCxnSpPr>
            <p:nvPr/>
          </p:nvCxnSpPr>
          <p:spPr>
            <a:xfrm>
              <a:off x="2267708" y="1780889"/>
              <a:ext cx="0" cy="313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CA3394B-13FD-F541-8A76-B6A45F654403}"/>
                </a:ext>
              </a:extLst>
            </p:cNvPr>
            <p:cNvCxnSpPr/>
            <p:nvPr/>
          </p:nvCxnSpPr>
          <p:spPr>
            <a:xfrm flipH="1">
              <a:off x="2267706" y="2417457"/>
              <a:ext cx="1" cy="3230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07E1422-11A4-7C46-9648-CF811D9447B0}"/>
                </a:ext>
              </a:extLst>
            </p:cNvPr>
            <p:cNvCxnSpPr/>
            <p:nvPr/>
          </p:nvCxnSpPr>
          <p:spPr>
            <a:xfrm flipH="1">
              <a:off x="2267705" y="3083853"/>
              <a:ext cx="1" cy="3230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7D3C10B-ABB6-2342-AEE5-FD3A0456B178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 flipH="1">
              <a:off x="2267705" y="3708929"/>
              <a:ext cx="4" cy="3004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80A1148-1DE1-704B-AE57-B20CC216EC10}"/>
              </a:ext>
            </a:extLst>
          </p:cNvPr>
          <p:cNvSpPr txBox="1"/>
          <p:nvPr/>
        </p:nvSpPr>
        <p:spPr>
          <a:xfrm>
            <a:off x="348464" y="1758438"/>
            <a:ext cx="44294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Model: 1.2m SMILES from </a:t>
            </a:r>
            <a:r>
              <a:rPr lang="en-US" dirty="0" err="1"/>
              <a:t>ChEMBL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1: All molecules in database</a:t>
            </a:r>
          </a:p>
          <a:p>
            <a:endParaRPr lang="en-US" dirty="0"/>
          </a:p>
          <a:p>
            <a:r>
              <a:rPr lang="en-US" dirty="0"/>
              <a:t>Model 2: Molecules in Cluster 3</a:t>
            </a:r>
          </a:p>
          <a:p>
            <a:endParaRPr lang="en-US" dirty="0"/>
          </a:p>
          <a:p>
            <a:r>
              <a:rPr lang="en-US" dirty="0"/>
              <a:t>Model 3: Molecules in Sub cluster 0 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FC8E75-8B71-6044-B2BE-061BB377816F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ABB05AA-4BC3-BB41-8669-E56728E2C86A}"/>
              </a:ext>
            </a:extLst>
          </p:cNvPr>
          <p:cNvSpPr txBox="1"/>
          <p:nvPr/>
        </p:nvSpPr>
        <p:spPr>
          <a:xfrm>
            <a:off x="263471" y="4798849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arXiv</a:t>
            </a:r>
            <a:r>
              <a:rPr lang="en-US" sz="1600" dirty="0"/>
              <a:t>: 1704.07555</a:t>
            </a:r>
          </a:p>
        </p:txBody>
      </p:sp>
    </p:spTree>
    <p:extLst>
      <p:ext uri="{BB962C8B-B14F-4D97-AF65-F5344CB8AC3E}">
        <p14:creationId xmlns:p14="http://schemas.microsoft.com/office/powerpoint/2010/main" val="11768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E5D956-D046-7846-9D17-36CA0247C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6857" y="535880"/>
            <a:ext cx="6558658" cy="234218"/>
          </a:xfrm>
        </p:spPr>
        <p:txBody>
          <a:bodyPr/>
          <a:lstStyle/>
          <a:p>
            <a:r>
              <a:rPr lang="en-US" sz="2000" dirty="0"/>
              <a:t>Accessing the Models</a:t>
            </a:r>
            <a:r>
              <a:rPr lang="en-GB" sz="2000" dirty="0"/>
              <a:t>:</a:t>
            </a:r>
            <a:r>
              <a:rPr lang="en-US" sz="2000" dirty="0"/>
              <a:t> </a:t>
            </a:r>
            <a:r>
              <a:rPr lang="en-GB" sz="2000" dirty="0"/>
              <a:t>Validity, Uniqueness, Novelty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BE2A2-4413-E24C-B1C1-DB9A74C8D0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7" y="2496337"/>
            <a:ext cx="8266176" cy="2565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903CD9-4E17-FA42-BB59-85826273147D}"/>
              </a:ext>
            </a:extLst>
          </p:cNvPr>
          <p:cNvSpPr/>
          <p:nvPr/>
        </p:nvSpPr>
        <p:spPr>
          <a:xfrm>
            <a:off x="187587" y="2214933"/>
            <a:ext cx="56144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16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Uniqueness and novelty in 10000 valid samples: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AB0C9-3898-3F46-BF64-A4997F62CB6B}"/>
              </a:ext>
            </a:extLst>
          </p:cNvPr>
          <p:cNvSpPr/>
          <p:nvPr/>
        </p:nvSpPr>
        <p:spPr>
          <a:xfrm>
            <a:off x="187587" y="4835723"/>
            <a:ext cx="1572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arXiv</a:t>
            </a:r>
            <a:r>
              <a:rPr lang="en-GB" sz="1400" b="1" dirty="0">
                <a:latin typeface="+mj-lt"/>
              </a:rPr>
              <a:t>:</a:t>
            </a:r>
            <a:r>
              <a:rPr lang="en-GB" sz="1400" dirty="0">
                <a:latin typeface="+mj-lt"/>
              </a:rPr>
              <a:t>1811.09621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9B7022-0220-664C-9F57-51D4AB2A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343759"/>
              </p:ext>
            </p:extLst>
          </p:nvPr>
        </p:nvGraphicFramePr>
        <p:xfrm>
          <a:off x="674814" y="1148487"/>
          <a:ext cx="7803516" cy="1008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3734">
                  <a:extLst>
                    <a:ext uri="{9D8B030D-6E8A-4147-A177-3AD203B41FA5}">
                      <a16:colId xmlns:a16="http://schemas.microsoft.com/office/drawing/2014/main" val="898059346"/>
                    </a:ext>
                  </a:extLst>
                </a:gridCol>
                <a:gridCol w="2553734">
                  <a:extLst>
                    <a:ext uri="{9D8B030D-6E8A-4147-A177-3AD203B41FA5}">
                      <a16:colId xmlns:a16="http://schemas.microsoft.com/office/drawing/2014/main" val="3971429978"/>
                    </a:ext>
                  </a:extLst>
                </a:gridCol>
                <a:gridCol w="2696048">
                  <a:extLst>
                    <a:ext uri="{9D8B030D-6E8A-4147-A177-3AD203B41FA5}">
                      <a16:colId xmlns:a16="http://schemas.microsoft.com/office/drawing/2014/main" val="3793895680"/>
                    </a:ext>
                  </a:extLst>
                </a:gridCol>
              </a:tblGrid>
              <a:tr h="252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Training Size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% Valid</a:t>
                      </a:r>
                      <a:r>
                        <a:rPr lang="zh-CN" altLang="en-US" sz="1200" dirty="0">
                          <a:effectLst/>
                        </a:rPr>
                        <a:t> </a:t>
                      </a:r>
                      <a:r>
                        <a:rPr lang="en-GB" sz="1200" dirty="0">
                          <a:effectLst/>
                        </a:rPr>
                        <a:t>(to generate 10000 valid)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03280862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 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5153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53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91450426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Model 2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2184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76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31032528"/>
                  </a:ext>
                </a:extLst>
              </a:tr>
              <a:tr h="25209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Model 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668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71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15820207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EDDE73-C140-A946-A348-4FC0737C756F}"/>
              </a:ext>
            </a:extLst>
          </p:cNvPr>
          <p:cNvCxnSpPr/>
          <p:nvPr/>
        </p:nvCxnSpPr>
        <p:spPr>
          <a:xfrm>
            <a:off x="146304" y="1054762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83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9B7DD7-D4A8-F841-90B7-9637E482FE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600" y="497144"/>
            <a:ext cx="7315201" cy="234218"/>
          </a:xfrm>
        </p:spPr>
        <p:txBody>
          <a:bodyPr/>
          <a:lstStyle/>
          <a:p>
            <a:r>
              <a:rPr lang="en-US" sz="2200" dirty="0"/>
              <a:t>Evaluation of generating ‘promising’ molecules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3981CD-DC71-9640-9A00-81D6E46237F1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32F05D-4F65-E44E-BA89-02535180897C}"/>
              </a:ext>
            </a:extLst>
          </p:cNvPr>
          <p:cNvSpPr txBox="1"/>
          <p:nvPr/>
        </p:nvSpPr>
        <p:spPr>
          <a:xfrm>
            <a:off x="521208" y="1115568"/>
            <a:ext cx="789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Boosted Decision Tree (GBDT) to predict </a:t>
            </a:r>
            <a:r>
              <a:rPr lang="en-US" dirty="0" err="1"/>
              <a:t>Egap</a:t>
            </a:r>
            <a:r>
              <a:rPr lang="en-US" dirty="0"/>
              <a:t> and dipole moment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E85C50-D6D1-CE44-9F96-E5CC328E9E5C}"/>
              </a:ext>
            </a:extLst>
          </p:cNvPr>
          <p:cNvGrpSpPr/>
          <p:nvPr/>
        </p:nvGrpSpPr>
        <p:grpSpPr>
          <a:xfrm>
            <a:off x="316379" y="1432004"/>
            <a:ext cx="3890885" cy="2926095"/>
            <a:chOff x="351931" y="1484900"/>
            <a:chExt cx="3872597" cy="2854779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994A0342-1735-214F-9308-D54E2523BF8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92511962"/>
                </p:ext>
              </p:extLst>
            </p:nvPr>
          </p:nvGraphicFramePr>
          <p:xfrm>
            <a:off x="521208" y="1484900"/>
            <a:ext cx="370332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701AE-E0AC-E749-AAB3-65725A9E9F54}"/>
                </a:ext>
              </a:extLst>
            </p:cNvPr>
            <p:cNvSpPr txBox="1"/>
            <p:nvPr/>
          </p:nvSpPr>
          <p:spPr>
            <a:xfrm>
              <a:off x="2176272" y="4001125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Exp</a:t>
              </a:r>
              <a:endParaRPr lang="en-US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921413-42CD-4F41-B11A-D7C6B4762501}"/>
                </a:ext>
              </a:extLst>
            </p:cNvPr>
            <p:cNvSpPr txBox="1"/>
            <p:nvPr/>
          </p:nvSpPr>
          <p:spPr>
            <a:xfrm rot="16200000">
              <a:off x="144342" y="2773089"/>
              <a:ext cx="7537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GBDT</a:t>
              </a:r>
            </a:p>
          </p:txBody>
        </p:sp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FD974DC-8C71-7C41-9CA3-57966CEBA1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422611"/>
              </p:ext>
            </p:extLst>
          </p:nvPr>
        </p:nvGraphicFramePr>
        <p:xfrm>
          <a:off x="4467192" y="1518881"/>
          <a:ext cx="4288061" cy="2617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2AC2B17-875A-524E-93D8-2E40A0ACFDE2}"/>
              </a:ext>
            </a:extLst>
          </p:cNvPr>
          <p:cNvSpPr txBox="1"/>
          <p:nvPr/>
        </p:nvSpPr>
        <p:spPr>
          <a:xfrm>
            <a:off x="6506951" y="3985153"/>
            <a:ext cx="539864" cy="34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Exp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8A3DD-A63C-3741-A41A-3FC41B021EEF}"/>
              </a:ext>
            </a:extLst>
          </p:cNvPr>
          <p:cNvSpPr txBox="1"/>
          <p:nvPr/>
        </p:nvSpPr>
        <p:spPr>
          <a:xfrm rot="16200000">
            <a:off x="4085338" y="2765041"/>
            <a:ext cx="757291" cy="34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GBDT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2E005-7AAF-BF4F-835E-4073C8BC822F}"/>
              </a:ext>
            </a:extLst>
          </p:cNvPr>
          <p:cNvSpPr txBox="1"/>
          <p:nvPr/>
        </p:nvSpPr>
        <p:spPr>
          <a:xfrm>
            <a:off x="0" y="4390891"/>
            <a:ext cx="8034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Generated molecule with </a:t>
            </a:r>
            <a:r>
              <a:rPr lang="en-US" sz="1600" dirty="0" err="1"/>
              <a:t>Egap</a:t>
            </a:r>
            <a:r>
              <a:rPr lang="en-US" sz="1600" dirty="0"/>
              <a:t> &lt;= 2.0 eV, Dipole moment &lt;= 3.6 Debye are ‘promising’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5736F9-AA0F-FA45-92FB-3C0223C54BBB}"/>
              </a:ext>
            </a:extLst>
          </p:cNvPr>
          <p:cNvSpPr txBox="1"/>
          <p:nvPr/>
        </p:nvSpPr>
        <p:spPr>
          <a:xfrm>
            <a:off x="2543163" y="3257549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MAE &lt; 0.01 eV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EE4DD-6A18-D24F-BF32-4465791D548E}"/>
              </a:ext>
            </a:extLst>
          </p:cNvPr>
          <p:cNvSpPr txBox="1"/>
          <p:nvPr/>
        </p:nvSpPr>
        <p:spPr>
          <a:xfrm>
            <a:off x="6776883" y="3250437"/>
            <a:ext cx="1798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MAE ~ 1.1 Debye</a:t>
            </a:r>
          </a:p>
        </p:txBody>
      </p:sp>
    </p:spTree>
    <p:extLst>
      <p:ext uri="{BB962C8B-B14F-4D97-AF65-F5344CB8AC3E}">
        <p14:creationId xmlns:p14="http://schemas.microsoft.com/office/powerpoint/2010/main" val="70352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A71D6-2386-974E-9C24-45E6959DB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9033" y="497144"/>
            <a:ext cx="7287768" cy="234218"/>
          </a:xfrm>
        </p:spPr>
        <p:txBody>
          <a:bodyPr/>
          <a:lstStyle/>
          <a:p>
            <a:r>
              <a:rPr lang="en-US" sz="2000" dirty="0"/>
              <a:t>Evaluation of generating ‘promising’ molecules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5F465-6875-164E-AC74-3C4A0946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0" y="1719072"/>
            <a:ext cx="8801203" cy="26443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30059D-C1BF-1940-A85A-CF1715D65A8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9115C4-ABC8-A34C-8BE1-9482FF72D25E}"/>
              </a:ext>
            </a:extLst>
          </p:cNvPr>
          <p:cNvSpPr txBox="1"/>
          <p:nvPr/>
        </p:nvSpPr>
        <p:spPr>
          <a:xfrm>
            <a:off x="320040" y="117321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</a:t>
            </a:r>
            <a:r>
              <a:rPr lang="en-US" dirty="0" err="1"/>
              <a:t>Egap</a:t>
            </a:r>
            <a:r>
              <a:rPr lang="en-US" dirty="0"/>
              <a:t> values measured in eV</a:t>
            </a:r>
          </a:p>
        </p:txBody>
      </p:sp>
    </p:spTree>
    <p:extLst>
      <p:ext uri="{BB962C8B-B14F-4D97-AF65-F5344CB8AC3E}">
        <p14:creationId xmlns:p14="http://schemas.microsoft.com/office/powerpoint/2010/main" val="344941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A71D6-2386-974E-9C24-45E6959DB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99033" y="497144"/>
            <a:ext cx="7287768" cy="234218"/>
          </a:xfrm>
        </p:spPr>
        <p:txBody>
          <a:bodyPr/>
          <a:lstStyle/>
          <a:p>
            <a:r>
              <a:rPr lang="en-US" sz="2000" dirty="0"/>
              <a:t>Evaluation of generating ‘promising’ molecules</a:t>
            </a:r>
          </a:p>
          <a:p>
            <a:endParaRPr lang="en-US" sz="2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30059D-C1BF-1940-A85A-CF1715D65A8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9115C4-ABC8-A34C-8BE1-9482FF72D25E}"/>
              </a:ext>
            </a:extLst>
          </p:cNvPr>
          <p:cNvSpPr txBox="1"/>
          <p:nvPr/>
        </p:nvSpPr>
        <p:spPr>
          <a:xfrm>
            <a:off x="320040" y="1173218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Dipole moment values measured in Debye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C72DF-2967-AB4E-B51B-BAF4C5F2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6" y="1655062"/>
            <a:ext cx="8858124" cy="269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93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506FA9-E50D-D545-9A8E-7F0E444FA3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29001" y="497144"/>
            <a:ext cx="5257800" cy="234218"/>
          </a:xfrm>
        </p:spPr>
        <p:txBody>
          <a:bodyPr/>
          <a:lstStyle/>
          <a:p>
            <a:r>
              <a:rPr lang="en-US" sz="2000" dirty="0"/>
              <a:t>Structure-Property Relationship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40ABFB-A40C-894F-94BE-7B91EB69FCFD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DE0507-ED48-604C-AD72-DA0A9008A634}"/>
              </a:ext>
            </a:extLst>
          </p:cNvPr>
          <p:cNvGrpSpPr/>
          <p:nvPr/>
        </p:nvGrpSpPr>
        <p:grpSpPr>
          <a:xfrm>
            <a:off x="192168" y="1872465"/>
            <a:ext cx="8951832" cy="2274832"/>
            <a:chOff x="0" y="1872465"/>
            <a:chExt cx="8951832" cy="22748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8D95DB-6207-D94F-B163-919CE23D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72465"/>
              <a:ext cx="2992591" cy="227483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9C13DD-F50F-3C44-BE5A-0A0C8173E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3651" y="1872465"/>
              <a:ext cx="2994007" cy="223116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8105B9-C490-404E-81A8-C474ADB5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7658" y="1883241"/>
              <a:ext cx="2984174" cy="226405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F0C9B5-67CB-0847-806A-D85CF918C09F}"/>
              </a:ext>
            </a:extLst>
          </p:cNvPr>
          <p:cNvSpPr txBox="1"/>
          <p:nvPr/>
        </p:nvSpPr>
        <p:spPr>
          <a:xfrm>
            <a:off x="146304" y="1152144"/>
            <a:ext cx="3253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‘Promising’ molecules generated: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DA348-8240-7A42-ABCB-AEDFC6A358CE}"/>
              </a:ext>
            </a:extLst>
          </p:cNvPr>
          <p:cNvSpPr txBox="1"/>
          <p:nvPr/>
        </p:nvSpPr>
        <p:spPr>
          <a:xfrm>
            <a:off x="1108646" y="1582102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1: 217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262F92-EA26-1740-A395-7936707FED0F}"/>
              </a:ext>
            </a:extLst>
          </p:cNvPr>
          <p:cNvSpPr txBox="1"/>
          <p:nvPr/>
        </p:nvSpPr>
        <p:spPr>
          <a:xfrm>
            <a:off x="3977378" y="1544687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2: 182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CC1C1E-2CE3-B344-8196-056ECD808C64}"/>
              </a:ext>
            </a:extLst>
          </p:cNvPr>
          <p:cNvSpPr txBox="1"/>
          <p:nvPr/>
        </p:nvSpPr>
        <p:spPr>
          <a:xfrm>
            <a:off x="7101530" y="1544687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Model 3: 273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20F73-E5AE-9049-AB3D-EB5ABAF19F35}"/>
              </a:ext>
            </a:extLst>
          </p:cNvPr>
          <p:cNvSpPr txBox="1"/>
          <p:nvPr/>
        </p:nvSpPr>
        <p:spPr>
          <a:xfrm>
            <a:off x="2737222" y="4262132"/>
            <a:ext cx="3525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T-SNE plots of molecular fingerprints</a:t>
            </a:r>
          </a:p>
        </p:txBody>
      </p:sp>
    </p:spTree>
    <p:extLst>
      <p:ext uri="{BB962C8B-B14F-4D97-AF65-F5344CB8AC3E}">
        <p14:creationId xmlns:p14="http://schemas.microsoft.com/office/powerpoint/2010/main" val="2632189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97694-0C6F-4641-A894-04D8DBED13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2777" y="497144"/>
            <a:ext cx="4764024" cy="234218"/>
          </a:xfrm>
        </p:spPr>
        <p:txBody>
          <a:bodyPr/>
          <a:lstStyle/>
          <a:p>
            <a:r>
              <a:rPr lang="en-US" sz="2000" dirty="0"/>
              <a:t>Structure-Property Relationship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2EF94D-F595-0240-BBCE-99F5266DCFF8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BDEFA33-832C-9945-BE37-34ED0C595B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61" y="1283639"/>
            <a:ext cx="6155690" cy="29686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60E80-EF06-F14C-B682-C344AE16092F}"/>
              </a:ext>
            </a:extLst>
          </p:cNvPr>
          <p:cNvSpPr txBox="1"/>
          <p:nvPr/>
        </p:nvSpPr>
        <p:spPr>
          <a:xfrm>
            <a:off x="1479312" y="4252292"/>
            <a:ext cx="2946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‘Promising’ molecule in training 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DA2A7-814C-7F45-A9D9-895964FCFA9D}"/>
              </a:ext>
            </a:extLst>
          </p:cNvPr>
          <p:cNvSpPr txBox="1"/>
          <p:nvPr/>
        </p:nvSpPr>
        <p:spPr>
          <a:xfrm>
            <a:off x="4425696" y="4252292"/>
            <a:ext cx="3619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‘Promising’ molecule from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81658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106D97-3A78-3446-9E05-6FA37A9A24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90873" y="497144"/>
            <a:ext cx="3995928" cy="234218"/>
          </a:xfrm>
        </p:spPr>
        <p:txBody>
          <a:bodyPr/>
          <a:lstStyle/>
          <a:p>
            <a:r>
              <a:rPr lang="en-US" sz="2000" dirty="0"/>
              <a:t>Conclusion &amp; next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8A5493-A7AE-F640-A2C7-FCDE5EDCC379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42AC67-D96A-A348-B2B2-9D91C7D8BE7B}"/>
              </a:ext>
            </a:extLst>
          </p:cNvPr>
          <p:cNvSpPr txBox="1"/>
          <p:nvPr/>
        </p:nvSpPr>
        <p:spPr>
          <a:xfrm>
            <a:off x="104346" y="1262031"/>
            <a:ext cx="9039654" cy="3365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Conclusion: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‘Transfer’ from pharmaceutical DB to other organic DB is applicable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Unsupervised clustering can help tuning the available DB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Large DB reduces internal overlap, but small-tuned DB can be more ’promising’</a:t>
            </a:r>
          </a:p>
          <a:p>
            <a:pPr marL="36000" lvl="1">
              <a:lnSpc>
                <a:spcPct val="150000"/>
              </a:lnSpc>
            </a:pPr>
            <a:r>
              <a:rPr lang="en-US" dirty="0"/>
              <a:t>Next steps:</a:t>
            </a:r>
          </a:p>
          <a:p>
            <a:pPr marL="778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Validation of generated molecules using higher level of theory</a:t>
            </a:r>
          </a:p>
          <a:p>
            <a:pPr marL="778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Experimental validation</a:t>
            </a:r>
          </a:p>
          <a:p>
            <a:pPr marL="778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Enumeration vs RNN ?</a:t>
            </a:r>
          </a:p>
        </p:txBody>
      </p:sp>
    </p:spTree>
    <p:extLst>
      <p:ext uri="{BB962C8B-B14F-4D97-AF65-F5344CB8AC3E}">
        <p14:creationId xmlns:p14="http://schemas.microsoft.com/office/powerpoint/2010/main" val="328791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2031"/>
            <a:ext cx="8229600" cy="26134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Designing Donor-Acceptor Polymers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‘Experimental’ database analysis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Recurrent Neural Network (RNN) for molecular discovery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Cluster detection and transfer learning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Results and discussion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Outline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2CCF19-139D-D04A-918A-8288FC16BCCB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42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0A99B-A8EC-534D-9E04-ABD3AF937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/>
              <a:t>Bonus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A3F4B8-2F87-9A45-8943-EC10074A8F77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477774D-BB00-484A-A1DC-092830C766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056792"/>
              </p:ext>
            </p:extLst>
          </p:nvPr>
        </p:nvGraphicFramePr>
        <p:xfrm>
          <a:off x="576072" y="1353311"/>
          <a:ext cx="3986784" cy="2651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067AF9-CB4E-3C41-A5B8-369F89FF0652}"/>
              </a:ext>
            </a:extLst>
          </p:cNvPr>
          <p:cNvSpPr txBox="1"/>
          <p:nvPr/>
        </p:nvSpPr>
        <p:spPr>
          <a:xfrm rot="16200000">
            <a:off x="359868" y="2600355"/>
            <a:ext cx="772561" cy="34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GBDT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ECE27-8712-F94F-8288-BC892A1DDC87}"/>
              </a:ext>
            </a:extLst>
          </p:cNvPr>
          <p:cNvSpPr txBox="1"/>
          <p:nvPr/>
        </p:nvSpPr>
        <p:spPr>
          <a:xfrm>
            <a:off x="2216711" y="3835153"/>
            <a:ext cx="924961" cy="34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Exp</a:t>
            </a:r>
            <a:endParaRPr lang="en-US" sz="16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4220077-1C64-C247-8966-35BB61B126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9361954"/>
              </p:ext>
            </p:extLst>
          </p:nvPr>
        </p:nvGraphicFramePr>
        <p:xfrm>
          <a:off x="4562856" y="12620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46DFF4B-D26F-BE4E-82C3-8A0000EF5D53}"/>
              </a:ext>
            </a:extLst>
          </p:cNvPr>
          <p:cNvSpPr txBox="1"/>
          <p:nvPr/>
        </p:nvSpPr>
        <p:spPr>
          <a:xfrm>
            <a:off x="6665975" y="4005229"/>
            <a:ext cx="924961" cy="34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Exp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FCFC1-7D30-C74D-A332-B2CE598F93EC}"/>
              </a:ext>
            </a:extLst>
          </p:cNvPr>
          <p:cNvSpPr txBox="1"/>
          <p:nvPr/>
        </p:nvSpPr>
        <p:spPr>
          <a:xfrm rot="16200000">
            <a:off x="4360368" y="2600355"/>
            <a:ext cx="772561" cy="34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GBDT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713AD-40B2-8446-BCAE-D7A583E90316}"/>
              </a:ext>
            </a:extLst>
          </p:cNvPr>
          <p:cNvSpPr txBox="1"/>
          <p:nvPr/>
        </p:nvSpPr>
        <p:spPr>
          <a:xfrm>
            <a:off x="457363" y="4278832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MAE of both E_HOMO and E_LUMO are smaller than 0.1 eV</a:t>
            </a:r>
          </a:p>
        </p:txBody>
      </p:sp>
    </p:spTree>
    <p:extLst>
      <p:ext uri="{BB962C8B-B14F-4D97-AF65-F5344CB8AC3E}">
        <p14:creationId xmlns:p14="http://schemas.microsoft.com/office/powerpoint/2010/main" val="275681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0A99B-A8EC-534D-9E04-ABD3AF937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7986" y="563336"/>
            <a:ext cx="5208815" cy="76733"/>
          </a:xfrm>
        </p:spPr>
        <p:txBody>
          <a:bodyPr/>
          <a:lstStyle/>
          <a:p>
            <a:r>
              <a:rPr lang="en-US" sz="2000" dirty="0"/>
              <a:t>Beyond SMILES: Graph CNNs for crystals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A3F4B8-2F87-9A45-8943-EC10074A8F77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F5E207-EA99-4ED1-BF07-7E900996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62" y="1353324"/>
            <a:ext cx="8811078" cy="29894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612AEA-8E51-41EE-B7D2-37F290ED030C}"/>
              </a:ext>
            </a:extLst>
          </p:cNvPr>
          <p:cNvSpPr/>
          <p:nvPr/>
        </p:nvSpPr>
        <p:spPr>
          <a:xfrm>
            <a:off x="187587" y="4835723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arXiv</a:t>
            </a:r>
            <a:r>
              <a:rPr lang="en-GB" sz="1400" b="1" dirty="0">
                <a:latin typeface="+mj-lt"/>
              </a:rPr>
              <a:t>:</a:t>
            </a:r>
            <a:r>
              <a:rPr lang="en-GB" sz="1400" dirty="0">
                <a:latin typeface="+mj-lt"/>
              </a:rPr>
              <a:t>1808.05689</a:t>
            </a:r>
          </a:p>
        </p:txBody>
      </p:sp>
    </p:spTree>
    <p:extLst>
      <p:ext uri="{BB962C8B-B14F-4D97-AF65-F5344CB8AC3E}">
        <p14:creationId xmlns:p14="http://schemas.microsoft.com/office/powerpoint/2010/main" val="225541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0A99B-A8EC-534D-9E04-ABD3AF937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7986" y="563336"/>
            <a:ext cx="5208815" cy="76733"/>
          </a:xfrm>
        </p:spPr>
        <p:txBody>
          <a:bodyPr/>
          <a:lstStyle/>
          <a:p>
            <a:r>
              <a:rPr lang="en-US" sz="2000" dirty="0"/>
              <a:t>Beyond SMILES: Reduced Graphs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A3F4B8-2F87-9A45-8943-EC10074A8F77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12AEA-8E51-41EE-B7D2-37F290ED030C}"/>
              </a:ext>
            </a:extLst>
          </p:cNvPr>
          <p:cNvSpPr/>
          <p:nvPr/>
        </p:nvSpPr>
        <p:spPr>
          <a:xfrm>
            <a:off x="187587" y="4835723"/>
            <a:ext cx="4064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>
                <a:latin typeface="+mj-lt"/>
              </a:rPr>
              <a:t>J. Chem. Inf. Model., 2019, 59 (3), pp 1136–1146</a:t>
            </a:r>
            <a:endParaRPr lang="en-GB" sz="14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A0DB2-E6AF-40E4-B2EB-889B4BDC5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1" y="1207055"/>
            <a:ext cx="6988629" cy="33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3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D0A99B-A8EC-534D-9E04-ABD3AF937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77986" y="563336"/>
            <a:ext cx="5208815" cy="76733"/>
          </a:xfrm>
        </p:spPr>
        <p:txBody>
          <a:bodyPr/>
          <a:lstStyle/>
          <a:p>
            <a:r>
              <a:rPr lang="en-US" sz="2000" dirty="0"/>
              <a:t>Beyond SMILES: Image representation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A3F4B8-2F87-9A45-8943-EC10074A8F77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12AEA-8E51-41EE-B7D2-37F290ED030C}"/>
              </a:ext>
            </a:extLst>
          </p:cNvPr>
          <p:cNvSpPr/>
          <p:nvPr/>
        </p:nvSpPr>
        <p:spPr>
          <a:xfrm>
            <a:off x="187587" y="4835723"/>
            <a:ext cx="1596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+mj-lt"/>
              </a:rPr>
              <a:t>arXiv</a:t>
            </a:r>
            <a:r>
              <a:rPr lang="en-GB" sz="1400" b="1" dirty="0">
                <a:latin typeface="+mj-lt"/>
              </a:rPr>
              <a:t>:</a:t>
            </a:r>
            <a:r>
              <a:rPr lang="en-GB" sz="1400" dirty="0">
                <a:latin typeface="+mj-lt"/>
              </a:rPr>
              <a:t>1706.06689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147E6-B90B-4CA1-A424-9F5F226C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834"/>
            <a:ext cx="9144000" cy="2175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56362-5082-4DAA-8C8C-623A66E6975D}"/>
              </a:ext>
            </a:extLst>
          </p:cNvPr>
          <p:cNvSpPr txBox="1"/>
          <p:nvPr/>
        </p:nvSpPr>
        <p:spPr>
          <a:xfrm>
            <a:off x="187587" y="4146802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Predicting synthetic accessibility?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5508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1EA59A-9BE0-A049-86B4-E8496791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61" y="1014141"/>
            <a:ext cx="4206634" cy="353872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A1AEC6-841F-F14D-9CF9-85DB2F2292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20824" y="497144"/>
            <a:ext cx="6665977" cy="234218"/>
          </a:xfrm>
        </p:spPr>
        <p:txBody>
          <a:bodyPr/>
          <a:lstStyle/>
          <a:p>
            <a:r>
              <a:rPr lang="en-US" sz="2400" dirty="0"/>
              <a:t>Designing Donor-Acceptor Polymers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0AD1-A629-1C4F-80F5-15FBB54E775C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6108CCE-98AF-8F41-A12D-18F4F26B9A98}"/>
              </a:ext>
            </a:extLst>
          </p:cNvPr>
          <p:cNvSpPr/>
          <p:nvPr/>
        </p:nvSpPr>
        <p:spPr>
          <a:xfrm>
            <a:off x="4572" y="483067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C7DBB"/>
                </a:solidFill>
                <a:latin typeface="NexusSans"/>
                <a:hlinkClick r:id="rId3" tooltip="Persistent link using digital object identifier"/>
              </a:rPr>
              <a:t>https://doi.org/10.1016/j.progpolymsci.2017.03.003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FF1977-EE9F-0C4B-B689-383CA8E3B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172" y="1032670"/>
            <a:ext cx="4638668" cy="35016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94B0323-C550-6245-8888-DB3157F42091}"/>
              </a:ext>
            </a:extLst>
          </p:cNvPr>
          <p:cNvSpPr/>
          <p:nvPr/>
        </p:nvSpPr>
        <p:spPr>
          <a:xfrm>
            <a:off x="4368172" y="1636776"/>
            <a:ext cx="505580" cy="2762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099816" y="497144"/>
            <a:ext cx="5586985" cy="234218"/>
          </a:xfrm>
        </p:spPr>
        <p:txBody>
          <a:bodyPr/>
          <a:lstStyle/>
          <a:p>
            <a:r>
              <a:rPr lang="en-US" sz="2400" dirty="0"/>
              <a:t>‘Experimental’ database analysis</a:t>
            </a:r>
          </a:p>
          <a:p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E1EE37-D166-C84B-9363-AE81DBEA061A}"/>
              </a:ext>
            </a:extLst>
          </p:cNvPr>
          <p:cNvSpPr/>
          <p:nvPr/>
        </p:nvSpPr>
        <p:spPr>
          <a:xfrm>
            <a:off x="58704" y="4835723"/>
            <a:ext cx="6382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Computational Materials Repository https://</a:t>
            </a:r>
            <a:r>
              <a:rPr lang="en-US" sz="1400" dirty="0" err="1"/>
              <a:t>cmr.fysik.dtu.dk</a:t>
            </a:r>
            <a:r>
              <a:rPr lang="en-US" sz="1400" dirty="0"/>
              <a:t>/solar/solar.html#id1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9262E-2DA8-3E4A-B223-9F4CCC946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937" y="1277632"/>
            <a:ext cx="2109079" cy="1227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23A8C0-B9C4-5B4C-AC29-E89E2555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4" y="3020240"/>
            <a:ext cx="3010870" cy="1119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5EFB0B-46B7-7C48-A46D-9FBCEC399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4" y="1409955"/>
            <a:ext cx="2929356" cy="228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58923A-942F-7C44-9229-E0E4BC4F3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569" y="1404260"/>
            <a:ext cx="2989368" cy="22903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97D4AD-F86E-DD49-82B9-8D569B573102}"/>
              </a:ext>
            </a:extLst>
          </p:cNvPr>
          <p:cNvSpPr txBox="1"/>
          <p:nvPr/>
        </p:nvSpPr>
        <p:spPr>
          <a:xfrm>
            <a:off x="155448" y="4149882"/>
            <a:ext cx="710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Aim of project: Generate novel ‘promising’ molecules for D-A polymer design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4983DA-B668-A84D-B45F-E37B413A8E0F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81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611880" y="414988"/>
            <a:ext cx="5074920" cy="23421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RNN for molecular discovery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ABC9B7-A922-4A4B-AA7E-E136BAC197D0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7F933F-45FF-2242-9FED-D3E70E31C032}"/>
              </a:ext>
            </a:extLst>
          </p:cNvPr>
          <p:cNvSpPr txBox="1"/>
          <p:nvPr/>
        </p:nvSpPr>
        <p:spPr>
          <a:xfrm>
            <a:off x="750013" y="6143946"/>
            <a:ext cx="309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ACS Cent. Sci. 2018, 4, 120-131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1DEC5-40DC-394F-A483-018B9BA57B06}"/>
              </a:ext>
            </a:extLst>
          </p:cNvPr>
          <p:cNvSpPr txBox="1"/>
          <p:nvPr/>
        </p:nvSpPr>
        <p:spPr>
          <a:xfrm>
            <a:off x="902413" y="6296346"/>
            <a:ext cx="309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ACS Cent. Sci. 2018, 4, 120-131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54905-18EC-D74F-BC63-423A2B54620D}"/>
              </a:ext>
            </a:extLst>
          </p:cNvPr>
          <p:cNvSpPr/>
          <p:nvPr/>
        </p:nvSpPr>
        <p:spPr>
          <a:xfrm>
            <a:off x="146304" y="4812275"/>
            <a:ext cx="2783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ACS Cent. Sci. 2018, 4, 120-131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A943F-7133-F54F-82AB-DCB70E4FE028}"/>
              </a:ext>
            </a:extLst>
          </p:cNvPr>
          <p:cNvGrpSpPr/>
          <p:nvPr/>
        </p:nvGrpSpPr>
        <p:grpSpPr>
          <a:xfrm>
            <a:off x="146304" y="1228712"/>
            <a:ext cx="8718804" cy="3327623"/>
            <a:chOff x="146304" y="1228712"/>
            <a:chExt cx="8718804" cy="33276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C6E915-DDFE-1045-AB30-766F07B9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304" y="1228712"/>
              <a:ext cx="8718804" cy="33276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CCD3E9-F8B7-B04B-AB12-DF4E436AB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9492" y="1344187"/>
              <a:ext cx="1346200" cy="1168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0FDD42-9CC1-5148-8AFA-AA81CDE926B8}"/>
              </a:ext>
            </a:extLst>
          </p:cNvPr>
          <p:cNvSpPr txBox="1"/>
          <p:nvPr/>
        </p:nvSpPr>
        <p:spPr>
          <a:xfrm>
            <a:off x="6847160" y="1983783"/>
            <a:ext cx="16970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SMILE representation of molecules has long-range dependence</a:t>
            </a:r>
          </a:p>
        </p:txBody>
      </p:sp>
    </p:spTree>
    <p:extLst>
      <p:ext uri="{BB962C8B-B14F-4D97-AF65-F5344CB8AC3E}">
        <p14:creationId xmlns:p14="http://schemas.microsoft.com/office/powerpoint/2010/main" val="40810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673352" y="497144"/>
            <a:ext cx="7013449" cy="234218"/>
          </a:xfrm>
        </p:spPr>
        <p:txBody>
          <a:bodyPr/>
          <a:lstStyle/>
          <a:p>
            <a:r>
              <a:rPr lang="en-US" sz="2400" dirty="0"/>
              <a:t>Transfer learning for ‘small’ dataset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98C71-7278-EC4D-8FB8-64AA9A311DB3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EDA8C5-8E60-2542-9B5C-AB8754F6DC2C}"/>
              </a:ext>
            </a:extLst>
          </p:cNvPr>
          <p:cNvGrpSpPr/>
          <p:nvPr/>
        </p:nvGrpSpPr>
        <p:grpSpPr>
          <a:xfrm>
            <a:off x="804672" y="1262031"/>
            <a:ext cx="7207380" cy="3118298"/>
            <a:chOff x="1245139" y="1725696"/>
            <a:chExt cx="10108661" cy="437354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A6625C2-D8F5-1549-A9A4-930972A722F9}"/>
                </a:ext>
              </a:extLst>
            </p:cNvPr>
            <p:cNvGrpSpPr/>
            <p:nvPr/>
          </p:nvGrpSpPr>
          <p:grpSpPr>
            <a:xfrm>
              <a:off x="1245139" y="1725696"/>
              <a:ext cx="4153711" cy="4373547"/>
              <a:chOff x="1245139" y="1725696"/>
              <a:chExt cx="4153711" cy="4373547"/>
            </a:xfrm>
          </p:grpSpPr>
          <p:sp>
            <p:nvSpPr>
              <p:cNvPr id="33" name="Magnetic Disk 32">
                <a:extLst>
                  <a:ext uri="{FF2B5EF4-FFF2-40B4-BE49-F238E27FC236}">
                    <a16:creationId xmlns:a16="http://schemas.microsoft.com/office/drawing/2014/main" id="{F44D5219-3652-9E48-8861-735DE92059B4}"/>
                  </a:ext>
                </a:extLst>
              </p:cNvPr>
              <p:cNvSpPr/>
              <p:nvPr/>
            </p:nvSpPr>
            <p:spPr>
              <a:xfrm>
                <a:off x="1371600" y="4824919"/>
                <a:ext cx="3900791" cy="1274324"/>
              </a:xfrm>
              <a:prstGeom prst="flowChartMagneticDisk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data</a:t>
                </a:r>
              </a:p>
              <a:p>
                <a:pPr algn="ctr"/>
                <a:r>
                  <a:rPr lang="en-US" dirty="0"/>
                  <a:t>e.g. </a:t>
                </a:r>
                <a:r>
                  <a:rPr lang="en-US" dirty="0" err="1"/>
                  <a:t>ChEMBL</a:t>
                </a:r>
                <a:endParaRPr lang="en-US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54F544B9-4922-ED49-953E-492E9A792A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9038" y="4250986"/>
                <a:ext cx="0" cy="573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rapezoid 34">
                <a:extLst>
                  <a:ext uri="{FF2B5EF4-FFF2-40B4-BE49-F238E27FC236}">
                    <a16:creationId xmlns:a16="http://schemas.microsoft.com/office/drawing/2014/main" id="{40469661-AC77-5845-A293-913D507C76BC}"/>
                  </a:ext>
                </a:extLst>
              </p:cNvPr>
              <p:cNvSpPr/>
              <p:nvPr/>
            </p:nvSpPr>
            <p:spPr>
              <a:xfrm>
                <a:off x="1872574" y="3249038"/>
                <a:ext cx="2752927" cy="1001948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model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7BA9606-67F7-7D4E-BF63-12753B3273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9036" y="2675105"/>
                <a:ext cx="0" cy="573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481C84F-B953-DE45-BF17-26CDFF99B761}"/>
                  </a:ext>
                </a:extLst>
              </p:cNvPr>
              <p:cNvSpPr/>
              <p:nvPr/>
            </p:nvSpPr>
            <p:spPr>
              <a:xfrm>
                <a:off x="1245139" y="1725696"/>
                <a:ext cx="4153711" cy="914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Source labels</a:t>
                </a:r>
              </a:p>
            </p:txBody>
          </p:sp>
        </p:grp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356BEE27-8269-D440-B19E-891BCE16FC1D}"/>
                </a:ext>
              </a:extLst>
            </p:cNvPr>
            <p:cNvSpPr/>
            <p:nvPr/>
          </p:nvSpPr>
          <p:spPr>
            <a:xfrm>
              <a:off x="5398850" y="3236396"/>
              <a:ext cx="2568102" cy="99222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2672EB-CEDA-0047-BC74-ECBD4DBA9C65}"/>
                </a:ext>
              </a:extLst>
            </p:cNvPr>
            <p:cNvSpPr txBox="1"/>
            <p:nvPr/>
          </p:nvSpPr>
          <p:spPr>
            <a:xfrm>
              <a:off x="4984307" y="3047150"/>
              <a:ext cx="4390722" cy="417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Transfer learned ‘knowledge’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8CF89F8-077A-F64A-8E19-48E94A837875}"/>
                </a:ext>
              </a:extLst>
            </p:cNvPr>
            <p:cNvGrpSpPr/>
            <p:nvPr/>
          </p:nvGrpSpPr>
          <p:grpSpPr>
            <a:xfrm>
              <a:off x="8030947" y="2000654"/>
              <a:ext cx="3322853" cy="3498716"/>
              <a:chOff x="1245139" y="1725696"/>
              <a:chExt cx="4153711" cy="4373547"/>
            </a:xfrm>
          </p:grpSpPr>
          <p:sp>
            <p:nvSpPr>
              <p:cNvPr id="28" name="Magnetic Disk 27">
                <a:extLst>
                  <a:ext uri="{FF2B5EF4-FFF2-40B4-BE49-F238E27FC236}">
                    <a16:creationId xmlns:a16="http://schemas.microsoft.com/office/drawing/2014/main" id="{103FD720-CB97-5745-8952-4981B884F940}"/>
                  </a:ext>
                </a:extLst>
              </p:cNvPr>
              <p:cNvSpPr/>
              <p:nvPr/>
            </p:nvSpPr>
            <p:spPr>
              <a:xfrm>
                <a:off x="1371600" y="4824919"/>
                <a:ext cx="3900791" cy="1274324"/>
              </a:xfrm>
              <a:prstGeom prst="flowChartMagneticDisk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Target data</a:t>
                </a:r>
              </a:p>
              <a:p>
                <a:pPr algn="ctr"/>
                <a:r>
                  <a:rPr lang="en-US" sz="1600" dirty="0"/>
                  <a:t>e.g. Functional molecules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2B3A9769-6492-CF44-AD2C-3ABDC43AA8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9038" y="4250986"/>
                <a:ext cx="0" cy="573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rapezoid 29">
                <a:extLst>
                  <a:ext uri="{FF2B5EF4-FFF2-40B4-BE49-F238E27FC236}">
                    <a16:creationId xmlns:a16="http://schemas.microsoft.com/office/drawing/2014/main" id="{2C416A74-6827-A549-A268-8DAD012D023E}"/>
                  </a:ext>
                </a:extLst>
              </p:cNvPr>
              <p:cNvSpPr/>
              <p:nvPr/>
            </p:nvSpPr>
            <p:spPr>
              <a:xfrm>
                <a:off x="1872574" y="3249038"/>
                <a:ext cx="2752927" cy="1001948"/>
              </a:xfrm>
              <a:prstGeom prst="trapezoi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Target model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A2AFCE9-D720-6C45-903B-D60FE5F0F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9036" y="2675105"/>
                <a:ext cx="0" cy="57393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C96FDB0-DD11-A74C-8619-A20B2DDB68F8}"/>
                  </a:ext>
                </a:extLst>
              </p:cNvPr>
              <p:cNvSpPr/>
              <p:nvPr/>
            </p:nvSpPr>
            <p:spPr>
              <a:xfrm>
                <a:off x="1245139" y="1725696"/>
                <a:ext cx="4153711" cy="9144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Target labels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913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4400" y="497144"/>
            <a:ext cx="7772401" cy="234218"/>
          </a:xfrm>
        </p:spPr>
        <p:txBody>
          <a:bodyPr/>
          <a:lstStyle/>
          <a:p>
            <a:r>
              <a:rPr lang="en-US" sz="2400" dirty="0"/>
              <a:t>Clustering the unbalanced dataset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0C2636-8ADE-DA48-8D45-53BC5180E52B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439FE3F-389C-AF45-85A8-9E827301A6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026543"/>
              </p:ext>
            </p:extLst>
          </p:nvPr>
        </p:nvGraphicFramePr>
        <p:xfrm>
          <a:off x="2935224" y="1362456"/>
          <a:ext cx="5114544" cy="3268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2B8058F6-B87B-2E46-820E-BF87F6AB3420}"/>
              </a:ext>
            </a:extLst>
          </p:cNvPr>
          <p:cNvGrpSpPr/>
          <p:nvPr/>
        </p:nvGrpSpPr>
        <p:grpSpPr>
          <a:xfrm>
            <a:off x="749932" y="1581562"/>
            <a:ext cx="1261623" cy="883095"/>
            <a:chOff x="4034" y="200807"/>
            <a:chExt cx="1261623" cy="88309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6E34C60-C01D-4849-A47B-BFB988ED75D3}"/>
                </a:ext>
              </a:extLst>
            </p:cNvPr>
            <p:cNvSpPr/>
            <p:nvPr/>
          </p:nvSpPr>
          <p:spPr>
            <a:xfrm>
              <a:off x="4034" y="200807"/>
              <a:ext cx="1261623" cy="883095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23D1B3B5-E8FC-B947-96DF-96C6BD9EEBAC}"/>
                </a:ext>
              </a:extLst>
            </p:cNvPr>
            <p:cNvSpPr txBox="1"/>
            <p:nvPr/>
          </p:nvSpPr>
          <p:spPr>
            <a:xfrm>
              <a:off x="47151" y="243924"/>
              <a:ext cx="1175389" cy="79686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Input Database</a:t>
              </a:r>
              <a:endParaRPr lang="en-US" sz="1600" kern="1200" dirty="0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16E8837-2B10-1A42-AE7B-1BE8F030C515}"/>
              </a:ext>
            </a:extLst>
          </p:cNvPr>
          <p:cNvSpPr/>
          <p:nvPr/>
        </p:nvSpPr>
        <p:spPr>
          <a:xfrm>
            <a:off x="2130552" y="1837944"/>
            <a:ext cx="704088" cy="329184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4C18AB-FBCE-E845-B7F0-C6DA6AD55835}"/>
              </a:ext>
            </a:extLst>
          </p:cNvPr>
          <p:cNvSpPr txBox="1"/>
          <p:nvPr/>
        </p:nvSpPr>
        <p:spPr>
          <a:xfrm>
            <a:off x="457453" y="409874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 structural-property relationship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0C473-7F55-AE4A-8BDC-7E5D65592517}"/>
              </a:ext>
            </a:extLst>
          </p:cNvPr>
          <p:cNvSpPr/>
          <p:nvPr/>
        </p:nvSpPr>
        <p:spPr>
          <a:xfrm>
            <a:off x="146304" y="4835723"/>
            <a:ext cx="34964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taynaud</a:t>
            </a:r>
            <a:r>
              <a:rPr lang="en-US" sz="1400" dirty="0"/>
              <a:t>/python-</a:t>
            </a:r>
            <a:r>
              <a:rPr lang="en-US" sz="1400" dirty="0" err="1"/>
              <a:t>louvain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4667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80AFFF0-1370-6646-A5E0-C2B1C4184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497144"/>
            <a:ext cx="7772401" cy="234218"/>
          </a:xfrm>
        </p:spPr>
        <p:txBody>
          <a:bodyPr/>
          <a:lstStyle/>
          <a:p>
            <a:r>
              <a:rPr lang="en-US" sz="2400" dirty="0"/>
              <a:t>Clustering the unbalanced 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33C398-FBBF-8241-BBAF-790BEDD4EF0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12A1613-57A9-BF47-BE01-3C0DE027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061160"/>
            <a:ext cx="6684264" cy="35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25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80AFFF0-1370-6646-A5E0-C2B1C4184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497144"/>
            <a:ext cx="7772401" cy="234218"/>
          </a:xfrm>
        </p:spPr>
        <p:txBody>
          <a:bodyPr/>
          <a:lstStyle/>
          <a:p>
            <a:r>
              <a:rPr lang="en-US" sz="2400" dirty="0"/>
              <a:t>Clustering the unbalanced 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33C398-FBBF-8241-BBAF-790BEDD4EF05}"/>
              </a:ext>
            </a:extLst>
          </p:cNvPr>
          <p:cNvCxnSpPr/>
          <p:nvPr/>
        </p:nvCxnSpPr>
        <p:spPr>
          <a:xfrm>
            <a:off x="146304" y="996696"/>
            <a:ext cx="8860536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12A1613-57A9-BF47-BE01-3C0DE027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061160"/>
            <a:ext cx="6684264" cy="35649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45E823-18A2-2F4B-A475-6E34EDFF2520}"/>
              </a:ext>
            </a:extLst>
          </p:cNvPr>
          <p:cNvSpPr/>
          <p:nvPr/>
        </p:nvSpPr>
        <p:spPr>
          <a:xfrm>
            <a:off x="914400" y="2734056"/>
            <a:ext cx="2395728" cy="1892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823B7-670E-C141-8524-DD5ACE2F66F3}"/>
              </a:ext>
            </a:extLst>
          </p:cNvPr>
          <p:cNvSpPr txBox="1"/>
          <p:nvPr/>
        </p:nvSpPr>
        <p:spPr>
          <a:xfrm>
            <a:off x="1078641" y="3372301"/>
            <a:ext cx="2386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70/73 ‘promising’ molecules</a:t>
            </a:r>
          </a:p>
        </p:txBody>
      </p:sp>
    </p:spTree>
    <p:extLst>
      <p:ext uri="{BB962C8B-B14F-4D97-AF65-F5344CB8AC3E}">
        <p14:creationId xmlns:p14="http://schemas.microsoft.com/office/powerpoint/2010/main" val="3053991665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598</Words>
  <Application>Microsoft Office PowerPoint</Application>
  <PresentationFormat>On-screen Show (16:9)</PresentationFormat>
  <Paragraphs>125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NexusSans</vt:lpstr>
      <vt:lpstr>Arial</vt:lpstr>
      <vt:lpstr>Calibri</vt:lpstr>
      <vt:lpstr>Imperial College London Theme</vt:lpstr>
      <vt:lpstr>Generating Electron Donor-Acceptor Library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Qi Yuan</cp:lastModifiedBy>
  <cp:revision>55</cp:revision>
  <dcterms:created xsi:type="dcterms:W3CDTF">2017-02-16T14:49:58Z</dcterms:created>
  <dcterms:modified xsi:type="dcterms:W3CDTF">2019-04-16T01:46:41Z</dcterms:modified>
</cp:coreProperties>
</file>